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9EF4-EDE2-4654-8C04-FF0D76F6EB0E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8E-75C2-422E-A152-F4087B9F29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12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9EF4-EDE2-4654-8C04-FF0D76F6EB0E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8E-75C2-422E-A152-F4087B9F29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42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9EF4-EDE2-4654-8C04-FF0D76F6EB0E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8E-75C2-422E-A152-F4087B9F29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40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9EF4-EDE2-4654-8C04-FF0D76F6EB0E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8E-75C2-422E-A152-F4087B9F29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00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9EF4-EDE2-4654-8C04-FF0D76F6EB0E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8E-75C2-422E-A152-F4087B9F29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08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9EF4-EDE2-4654-8C04-FF0D76F6EB0E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8E-75C2-422E-A152-F4087B9F29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28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9EF4-EDE2-4654-8C04-FF0D76F6EB0E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8E-75C2-422E-A152-F4087B9F29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37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9EF4-EDE2-4654-8C04-FF0D76F6EB0E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8E-75C2-422E-A152-F4087B9F29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8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9EF4-EDE2-4654-8C04-FF0D76F6EB0E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8E-75C2-422E-A152-F4087B9F29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4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9EF4-EDE2-4654-8C04-FF0D76F6EB0E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8E-75C2-422E-A152-F4087B9F29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22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9EF4-EDE2-4654-8C04-FF0D76F6EB0E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8E-75C2-422E-A152-F4087B9F29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24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99EF4-EDE2-4654-8C04-FF0D76F6EB0E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5F58E-75C2-422E-A152-F4087B9F29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47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ming.net/ASOCIACIONPELUDITOSDESONREUS" TargetMode="External"/><Relationship Id="rId2" Type="http://schemas.openxmlformats.org/officeDocument/2006/relationships/hyperlink" Target="http://www.peluditosdesonreu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csmpa.palma.c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90185"/>
            <a:ext cx="9144000" cy="2387600"/>
          </a:xfrm>
          <a:solidFill>
            <a:srgbClr val="92D050"/>
          </a:solidFill>
        </p:spPr>
        <p:txBody>
          <a:bodyPr/>
          <a:lstStyle/>
          <a:p>
            <a:r>
              <a:rPr lang="es-ES" dirty="0" smtClean="0"/>
              <a:t>ASOCIACION PELUDITOS DE SON REUS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07" y="3296355"/>
            <a:ext cx="6084720" cy="30141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2" y="4535311"/>
            <a:ext cx="1282712" cy="15973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78" y="3006082"/>
            <a:ext cx="2089679" cy="15292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5" y="2877785"/>
            <a:ext cx="1270000" cy="177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11" y="4688820"/>
            <a:ext cx="1391244" cy="16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9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ES" dirty="0" smtClean="0"/>
              <a:t>MALTRACTAMENT ANIMAL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54108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+mj-lt"/>
              </a:rPr>
              <a:t>Arriben casos de </a:t>
            </a:r>
            <a:r>
              <a:rPr lang="es-ES" sz="2000" dirty="0" err="1" smtClean="0">
                <a:latin typeface="+mj-lt"/>
              </a:rPr>
              <a:t>maltractament</a:t>
            </a:r>
            <a:r>
              <a:rPr lang="es-ES" sz="2000" dirty="0" smtClean="0">
                <a:latin typeface="+mj-lt"/>
              </a:rPr>
              <a:t> animal, el </a:t>
            </a:r>
            <a:r>
              <a:rPr lang="es-ES" sz="2000" dirty="0" err="1" smtClean="0">
                <a:latin typeface="+mj-lt"/>
              </a:rPr>
              <a:t>més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important</a:t>
            </a:r>
            <a:r>
              <a:rPr lang="es-ES" sz="2000" dirty="0" smtClean="0">
                <a:latin typeface="+mj-lt"/>
              </a:rPr>
              <a:t> es denunciar </a:t>
            </a:r>
            <a:r>
              <a:rPr lang="es-ES" sz="2000" dirty="0" err="1" smtClean="0">
                <a:latin typeface="+mj-lt"/>
              </a:rPr>
              <a:t>perque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així</a:t>
            </a:r>
            <a:r>
              <a:rPr lang="es-ES" sz="2000" dirty="0" smtClean="0">
                <a:latin typeface="+mj-lt"/>
              </a:rPr>
              <a:t> la administración </a:t>
            </a:r>
            <a:r>
              <a:rPr lang="es-ES" sz="2000" dirty="0" err="1" smtClean="0">
                <a:latin typeface="+mj-lt"/>
              </a:rPr>
              <a:t>pugui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acturar</a:t>
            </a:r>
            <a:r>
              <a:rPr lang="es-ES" sz="2000" dirty="0" smtClean="0">
                <a:latin typeface="+mj-lt"/>
              </a:rPr>
              <a:t>.</a:t>
            </a:r>
          </a:p>
          <a:p>
            <a:r>
              <a:rPr lang="es-ES" sz="2000" dirty="0" err="1" smtClean="0">
                <a:latin typeface="+mj-lt"/>
              </a:rPr>
              <a:t>Llei</a:t>
            </a:r>
            <a:r>
              <a:rPr lang="es-ES" sz="2000" dirty="0" smtClean="0">
                <a:latin typeface="+mj-lt"/>
              </a:rPr>
              <a:t> 1/1992 de 8 </a:t>
            </a:r>
            <a:r>
              <a:rPr lang="es-ES" sz="2000" dirty="0" err="1" smtClean="0">
                <a:latin typeface="+mj-lt"/>
              </a:rPr>
              <a:t>d´abril</a:t>
            </a:r>
            <a:r>
              <a:rPr lang="es-ES" sz="2000" dirty="0" smtClean="0">
                <a:latin typeface="+mj-lt"/>
              </a:rPr>
              <a:t>, de protección del </a:t>
            </a:r>
            <a:r>
              <a:rPr lang="es-ES" sz="2000" dirty="0" err="1" smtClean="0">
                <a:latin typeface="+mj-lt"/>
              </a:rPr>
              <a:t>animals</a:t>
            </a:r>
            <a:r>
              <a:rPr lang="es-ES" sz="2000" dirty="0" smtClean="0">
                <a:latin typeface="+mj-lt"/>
              </a:rPr>
              <a:t> que </a:t>
            </a:r>
            <a:r>
              <a:rPr lang="es-ES" sz="2000" dirty="0" err="1" smtClean="0">
                <a:latin typeface="+mj-lt"/>
              </a:rPr>
              <a:t>viuen</a:t>
            </a:r>
            <a:r>
              <a:rPr lang="es-ES" sz="2000" dirty="0" smtClean="0">
                <a:latin typeface="+mj-lt"/>
              </a:rPr>
              <a:t> a </a:t>
            </a:r>
            <a:r>
              <a:rPr lang="es-ES" sz="2000" dirty="0" err="1" smtClean="0">
                <a:latin typeface="+mj-lt"/>
              </a:rPr>
              <a:t>l´entorn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humà</a:t>
            </a:r>
            <a:r>
              <a:rPr lang="es-ES" sz="2000" dirty="0" smtClean="0">
                <a:latin typeface="+mj-lt"/>
              </a:rPr>
              <a:t>, en </a:t>
            </a:r>
            <a:r>
              <a:rPr lang="es-ES" sz="2000" dirty="0" err="1" smtClean="0">
                <a:latin typeface="+mj-lt"/>
              </a:rPr>
              <a:t>l´àmbit</a:t>
            </a:r>
            <a:r>
              <a:rPr lang="es-ES" sz="2000" dirty="0" smtClean="0">
                <a:latin typeface="+mj-lt"/>
              </a:rPr>
              <a:t> de la </a:t>
            </a:r>
            <a:r>
              <a:rPr lang="es-ES" sz="2000" dirty="0" err="1" smtClean="0">
                <a:latin typeface="+mj-lt"/>
              </a:rPr>
              <a:t>Comunitat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Autònoma</a:t>
            </a:r>
            <a:r>
              <a:rPr lang="es-ES" sz="2000" dirty="0" smtClean="0">
                <a:latin typeface="+mj-lt"/>
              </a:rPr>
              <a:t> de les Illes Balears.</a:t>
            </a:r>
          </a:p>
          <a:p>
            <a:r>
              <a:rPr lang="es-ES" sz="2000" b="1" u="sng" dirty="0" err="1" smtClean="0">
                <a:latin typeface="+mj-lt"/>
              </a:rPr>
              <a:t>Testimoni</a:t>
            </a:r>
            <a:r>
              <a:rPr lang="es-ES" sz="2000" b="1" u="sng" dirty="0" smtClean="0">
                <a:latin typeface="+mj-lt"/>
              </a:rPr>
              <a:t> de </a:t>
            </a:r>
            <a:r>
              <a:rPr lang="es-ES" sz="2000" b="1" u="sng" dirty="0" err="1" smtClean="0">
                <a:latin typeface="+mj-lt"/>
              </a:rPr>
              <a:t>maltractament</a:t>
            </a:r>
            <a:r>
              <a:rPr lang="es-ES" sz="2000" b="1" u="sng" dirty="0" smtClean="0">
                <a:latin typeface="+mj-lt"/>
              </a:rPr>
              <a:t>:</a:t>
            </a:r>
            <a:endParaRPr lang="es-ES" sz="2000" dirty="0" smtClean="0">
              <a:latin typeface="+mj-lt"/>
            </a:endParaRPr>
          </a:p>
          <a:p>
            <a:r>
              <a:rPr lang="es-ES" sz="2000" dirty="0" smtClean="0">
                <a:latin typeface="+mj-lt"/>
              </a:rPr>
              <a:t>Si </a:t>
            </a:r>
            <a:r>
              <a:rPr lang="es-ES" sz="2000" dirty="0" err="1" smtClean="0">
                <a:latin typeface="+mj-lt"/>
              </a:rPr>
              <a:t>som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testimonis</a:t>
            </a:r>
            <a:r>
              <a:rPr lang="es-ES" sz="2000" dirty="0" smtClean="0">
                <a:latin typeface="+mj-lt"/>
              </a:rPr>
              <a:t> de </a:t>
            </a:r>
            <a:r>
              <a:rPr lang="es-ES" sz="2000" dirty="0" err="1" smtClean="0">
                <a:latin typeface="+mj-lt"/>
              </a:rPr>
              <a:t>qualsevol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tipus</a:t>
            </a:r>
            <a:r>
              <a:rPr lang="es-ES" sz="2000" dirty="0" smtClean="0">
                <a:latin typeface="+mj-lt"/>
              </a:rPr>
              <a:t> de </a:t>
            </a:r>
            <a:r>
              <a:rPr lang="es-ES" sz="2000" dirty="0" err="1" smtClean="0">
                <a:latin typeface="+mj-lt"/>
              </a:rPr>
              <a:t>maltractament</a:t>
            </a:r>
            <a:r>
              <a:rPr lang="es-ES" sz="2000" dirty="0" smtClean="0">
                <a:latin typeface="+mj-lt"/>
              </a:rPr>
              <a:t>: </a:t>
            </a:r>
            <a:r>
              <a:rPr lang="es-ES" sz="2000" dirty="0" err="1" smtClean="0">
                <a:latin typeface="+mj-lt"/>
              </a:rPr>
              <a:t>físic</a:t>
            </a:r>
            <a:r>
              <a:rPr lang="es-ES" sz="2000" dirty="0" smtClean="0">
                <a:latin typeface="+mj-lt"/>
              </a:rPr>
              <a:t>, </a:t>
            </a:r>
            <a:r>
              <a:rPr lang="es-ES" sz="2000" dirty="0" err="1" smtClean="0">
                <a:latin typeface="+mj-lt"/>
              </a:rPr>
              <a:t>gossos</a:t>
            </a:r>
            <a:r>
              <a:rPr lang="es-ES" sz="2000" dirty="0" smtClean="0">
                <a:latin typeface="+mj-lt"/>
              </a:rPr>
              <a:t> o </a:t>
            </a:r>
            <a:r>
              <a:rPr lang="es-ES" sz="2000" dirty="0" err="1" smtClean="0">
                <a:latin typeface="+mj-lt"/>
              </a:rPr>
              <a:t>altres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animals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tancats</a:t>
            </a:r>
            <a:r>
              <a:rPr lang="es-ES" sz="2000" dirty="0" smtClean="0">
                <a:latin typeface="+mj-lt"/>
              </a:rPr>
              <a:t>, </a:t>
            </a:r>
            <a:r>
              <a:rPr lang="es-ES" sz="2000" dirty="0" err="1" smtClean="0">
                <a:latin typeface="+mj-lt"/>
              </a:rPr>
              <a:t>desnodrits</a:t>
            </a:r>
            <a:r>
              <a:rPr lang="es-ES" sz="2000" dirty="0" smtClean="0">
                <a:latin typeface="+mj-lt"/>
              </a:rPr>
              <a:t>, </a:t>
            </a:r>
            <a:r>
              <a:rPr lang="es-ES" sz="2000" dirty="0" err="1" smtClean="0">
                <a:latin typeface="+mj-lt"/>
              </a:rPr>
              <a:t>encadenats</a:t>
            </a:r>
            <a:r>
              <a:rPr lang="es-ES" sz="2000" dirty="0" smtClean="0">
                <a:latin typeface="+mj-lt"/>
              </a:rPr>
              <a:t> o </a:t>
            </a:r>
            <a:r>
              <a:rPr lang="es-ES" sz="2000" dirty="0" err="1" smtClean="0">
                <a:latin typeface="+mj-lt"/>
              </a:rPr>
              <a:t>qualsevol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situació</a:t>
            </a:r>
            <a:r>
              <a:rPr lang="es-ES" sz="2000" dirty="0" smtClean="0">
                <a:latin typeface="+mj-lt"/>
              </a:rPr>
              <a:t> que </a:t>
            </a:r>
            <a:r>
              <a:rPr lang="es-ES" sz="2000" dirty="0" err="1" smtClean="0">
                <a:latin typeface="+mj-lt"/>
              </a:rPr>
              <a:t>comporti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maltractament</a:t>
            </a:r>
            <a:r>
              <a:rPr lang="es-ES" sz="2000" dirty="0" smtClean="0">
                <a:latin typeface="+mj-lt"/>
              </a:rPr>
              <a:t> animal. </a:t>
            </a:r>
            <a:r>
              <a:rPr lang="es-ES" sz="2000" dirty="0" err="1" smtClean="0">
                <a:latin typeface="+mj-lt"/>
              </a:rPr>
              <a:t>Hem</a:t>
            </a:r>
            <a:r>
              <a:rPr lang="es-ES" sz="2000" dirty="0" smtClean="0">
                <a:latin typeface="+mj-lt"/>
              </a:rPr>
              <a:t> de presentar </a:t>
            </a:r>
            <a:r>
              <a:rPr lang="es-ES" sz="2000" dirty="0" err="1" smtClean="0">
                <a:latin typeface="+mj-lt"/>
              </a:rPr>
              <a:t>denúncia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davant</a:t>
            </a:r>
            <a:r>
              <a:rPr lang="es-ES" sz="2000" dirty="0" smtClean="0">
                <a:latin typeface="+mj-lt"/>
              </a:rPr>
              <a:t> el SEPRONA </a:t>
            </a:r>
            <a:r>
              <a:rPr lang="es-ES" sz="2000" dirty="0" err="1" smtClean="0">
                <a:latin typeface="+mj-lt"/>
              </a:rPr>
              <a:t>telèfon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gratuït</a:t>
            </a:r>
            <a:r>
              <a:rPr lang="es-ES" sz="2000" dirty="0" smtClean="0">
                <a:latin typeface="+mj-lt"/>
              </a:rPr>
              <a:t> 062,</a:t>
            </a:r>
          </a:p>
          <a:p>
            <a:r>
              <a:rPr lang="es-ES" sz="2000" dirty="0" smtClean="0">
                <a:latin typeface="+mj-lt"/>
              </a:rPr>
              <a:t>seprona@guardiacivil.org </a:t>
            </a:r>
            <a:r>
              <a:rPr lang="es-ES" sz="2000" dirty="0" err="1" smtClean="0">
                <a:latin typeface="+mj-lt"/>
              </a:rPr>
              <a:t>facilitant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proves</a:t>
            </a:r>
            <a:r>
              <a:rPr lang="es-ES" sz="2000" dirty="0" smtClean="0">
                <a:latin typeface="+mj-lt"/>
              </a:rPr>
              <a:t> (fotos, </a:t>
            </a:r>
            <a:r>
              <a:rPr lang="es-ES" sz="2000" dirty="0" err="1" smtClean="0">
                <a:latin typeface="+mj-lt"/>
              </a:rPr>
              <a:t>gravacions</a:t>
            </a:r>
            <a:r>
              <a:rPr lang="es-ES" sz="2000" dirty="0" smtClean="0">
                <a:latin typeface="+mj-lt"/>
              </a:rPr>
              <a:t>, vídeos) i </a:t>
            </a:r>
            <a:r>
              <a:rPr lang="es-ES" sz="2000" dirty="0" err="1" smtClean="0">
                <a:latin typeface="+mj-lt"/>
              </a:rPr>
              <a:t>testimonis</a:t>
            </a:r>
            <a:r>
              <a:rPr lang="es-ES" sz="2000" dirty="0" smtClean="0">
                <a:latin typeface="+mj-lt"/>
              </a:rPr>
              <a:t>. </a:t>
            </a:r>
            <a:r>
              <a:rPr lang="es-ES" sz="2000" dirty="0" err="1" smtClean="0">
                <a:latin typeface="+mj-lt"/>
              </a:rPr>
              <a:t>D'aquesta</a:t>
            </a:r>
            <a:r>
              <a:rPr lang="es-ES" sz="2000" dirty="0" smtClean="0">
                <a:latin typeface="+mj-lt"/>
              </a:rPr>
              <a:t> manera aligeraremos el </a:t>
            </a:r>
            <a:r>
              <a:rPr lang="es-ES" sz="2000" dirty="0" err="1" smtClean="0">
                <a:latin typeface="+mj-lt"/>
              </a:rPr>
              <a:t>procés</a:t>
            </a:r>
            <a:r>
              <a:rPr lang="es-ES" sz="2000" dirty="0" smtClean="0">
                <a:latin typeface="+mj-lt"/>
              </a:rPr>
              <a:t>.</a:t>
            </a:r>
          </a:p>
          <a:p>
            <a:r>
              <a:rPr lang="es-ES" sz="2000" dirty="0" err="1" smtClean="0">
                <a:latin typeface="+mj-lt"/>
              </a:rPr>
              <a:t>És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important</a:t>
            </a:r>
            <a:r>
              <a:rPr lang="es-ES" sz="2000" dirty="0" smtClean="0">
                <a:latin typeface="+mj-lt"/>
              </a:rPr>
              <a:t> mostrar la </a:t>
            </a:r>
            <a:r>
              <a:rPr lang="es-ES" sz="2000" dirty="0" err="1" smtClean="0">
                <a:latin typeface="+mj-lt"/>
              </a:rPr>
              <a:t>nostra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disposició</a:t>
            </a:r>
            <a:r>
              <a:rPr lang="es-ES" sz="2000" dirty="0" smtClean="0">
                <a:latin typeface="+mj-lt"/>
              </a:rPr>
              <a:t> per </a:t>
            </a:r>
            <a:r>
              <a:rPr lang="es-ES" sz="2000" dirty="0" err="1" smtClean="0">
                <a:latin typeface="+mj-lt"/>
              </a:rPr>
              <a:t>col·laborar</a:t>
            </a:r>
            <a:r>
              <a:rPr lang="es-ES" sz="2000" dirty="0" smtClean="0">
                <a:latin typeface="+mj-lt"/>
              </a:rPr>
              <a:t> en el </a:t>
            </a:r>
            <a:r>
              <a:rPr lang="es-ES" sz="2000" dirty="0" err="1" smtClean="0">
                <a:latin typeface="+mj-lt"/>
              </a:rPr>
              <a:t>procés</a:t>
            </a:r>
            <a:r>
              <a:rPr lang="es-ES" sz="2000" dirty="0" smtClean="0">
                <a:latin typeface="+mj-lt"/>
              </a:rPr>
              <a:t>.</a:t>
            </a:r>
          </a:p>
          <a:p>
            <a:r>
              <a:rPr lang="es-ES" sz="2000" dirty="0" smtClean="0">
                <a:latin typeface="+mj-lt"/>
              </a:rPr>
              <a:t>També </a:t>
            </a:r>
            <a:r>
              <a:rPr lang="es-ES" sz="2000" dirty="0" err="1" smtClean="0">
                <a:latin typeface="+mj-lt"/>
              </a:rPr>
              <a:t>podem</a:t>
            </a:r>
            <a:r>
              <a:rPr lang="es-ES" sz="2000" dirty="0" smtClean="0">
                <a:latin typeface="+mj-lt"/>
              </a:rPr>
              <a:t> donar </a:t>
            </a:r>
            <a:r>
              <a:rPr lang="es-ES" sz="2000" dirty="0" err="1" smtClean="0">
                <a:latin typeface="+mj-lt"/>
              </a:rPr>
              <a:t>part</a:t>
            </a:r>
            <a:r>
              <a:rPr lang="es-ES" sz="2000" dirty="0" smtClean="0">
                <a:latin typeface="+mj-lt"/>
              </a:rPr>
              <a:t> a la </a:t>
            </a:r>
            <a:r>
              <a:rPr lang="es-ES" sz="2000" dirty="0" err="1" smtClean="0">
                <a:latin typeface="+mj-lt"/>
              </a:rPr>
              <a:t>Policia</a:t>
            </a:r>
            <a:r>
              <a:rPr lang="es-ES" sz="2000" dirty="0" smtClean="0">
                <a:latin typeface="+mj-lt"/>
              </a:rPr>
              <a:t> Municipal.</a:t>
            </a:r>
          </a:p>
          <a:p>
            <a:endParaRPr lang="es-ES" sz="2400" dirty="0" smtClean="0">
              <a:latin typeface="+mj-lt"/>
            </a:endParaRP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441" y="5088341"/>
            <a:ext cx="1057692" cy="14758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602" y="5145456"/>
            <a:ext cx="1155172" cy="14186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69" y="5868226"/>
            <a:ext cx="990600" cy="74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4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ES" dirty="0" smtClean="0"/>
              <a:t>MOIXOS/COLONIES FELINES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L'ajuntament</a:t>
            </a:r>
            <a:r>
              <a:rPr lang="es-ES" dirty="0" smtClean="0"/>
              <a:t> té un programa de </a:t>
            </a:r>
            <a:r>
              <a:rPr lang="es-ES" dirty="0" err="1" smtClean="0"/>
              <a:t>colònies</a:t>
            </a:r>
            <a:r>
              <a:rPr lang="es-ES" dirty="0" smtClean="0"/>
              <a:t> </a:t>
            </a:r>
            <a:r>
              <a:rPr lang="es-ES" dirty="0" err="1" smtClean="0"/>
              <a:t>felines</a:t>
            </a:r>
            <a:r>
              <a:rPr lang="es-ES" dirty="0" smtClean="0"/>
              <a:t> </a:t>
            </a:r>
            <a:r>
              <a:rPr lang="es-ES" dirty="0" err="1" smtClean="0"/>
              <a:t>urbanes</a:t>
            </a:r>
            <a:r>
              <a:rPr lang="es-ES" dirty="0" smtClean="0"/>
              <a:t> de la </a:t>
            </a:r>
            <a:r>
              <a:rPr lang="es-ES" dirty="0" err="1" smtClean="0"/>
              <a:t>ciutat</a:t>
            </a:r>
            <a:r>
              <a:rPr lang="es-ES" dirty="0" smtClean="0"/>
              <a:t>, </a:t>
            </a:r>
            <a:r>
              <a:rPr lang="es-ES" dirty="0" err="1" smtClean="0"/>
              <a:t>basat</a:t>
            </a:r>
            <a:r>
              <a:rPr lang="es-ES" dirty="0" smtClean="0"/>
              <a:t> en </a:t>
            </a:r>
            <a:r>
              <a:rPr lang="es-ES" dirty="0" err="1" smtClean="0"/>
              <a:t>l'esterilització</a:t>
            </a:r>
            <a:r>
              <a:rPr lang="es-ES" dirty="0" smtClean="0"/>
              <a:t> de </a:t>
            </a:r>
            <a:r>
              <a:rPr lang="es-ES" dirty="0" err="1" smtClean="0"/>
              <a:t>gats</a:t>
            </a:r>
            <a:r>
              <a:rPr lang="es-ES" dirty="0" smtClean="0"/>
              <a:t> i en la </a:t>
            </a:r>
            <a:r>
              <a:rPr lang="es-ES" dirty="0" err="1" smtClean="0"/>
              <a:t>formació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seus</a:t>
            </a:r>
            <a:r>
              <a:rPr lang="es-ES" dirty="0" smtClean="0"/>
              <a:t> </a:t>
            </a:r>
            <a:r>
              <a:rPr lang="es-ES" dirty="0" err="1" smtClean="0"/>
              <a:t>alimentadors</a:t>
            </a:r>
            <a:r>
              <a:rPr lang="es-ES" dirty="0" smtClean="0"/>
              <a:t>. </a:t>
            </a:r>
            <a:r>
              <a:rPr lang="es-ES" dirty="0" err="1" smtClean="0"/>
              <a:t>Tot</a:t>
            </a:r>
            <a:r>
              <a:rPr lang="es-ES" dirty="0" smtClean="0"/>
              <a:t> </a:t>
            </a:r>
            <a:r>
              <a:rPr lang="es-ES" dirty="0" err="1" smtClean="0"/>
              <a:t>això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l'objectiu</a:t>
            </a:r>
            <a:r>
              <a:rPr lang="es-ES" dirty="0" smtClean="0"/>
              <a:t> de </a:t>
            </a:r>
            <a:r>
              <a:rPr lang="es-ES" dirty="0" err="1" smtClean="0"/>
              <a:t>millorar</a:t>
            </a:r>
            <a:r>
              <a:rPr lang="es-ES" dirty="0" smtClean="0"/>
              <a:t> el </a:t>
            </a:r>
            <a:r>
              <a:rPr lang="es-ES" dirty="0" err="1" smtClean="0"/>
              <a:t>benestar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animals</a:t>
            </a:r>
            <a:r>
              <a:rPr lang="es-ES" dirty="0" smtClean="0"/>
              <a:t> de Palma, </a:t>
            </a:r>
            <a:r>
              <a:rPr lang="es-ES" dirty="0" err="1" smtClean="0"/>
              <a:t>millorant</a:t>
            </a:r>
            <a:r>
              <a:rPr lang="es-ES" dirty="0" smtClean="0"/>
              <a:t> </a:t>
            </a:r>
            <a:r>
              <a:rPr lang="es-ES" dirty="0" err="1" smtClean="0"/>
              <a:t>així</a:t>
            </a:r>
            <a:r>
              <a:rPr lang="es-ES" dirty="0" smtClean="0"/>
              <a:t> el </a:t>
            </a:r>
            <a:r>
              <a:rPr lang="es-ES" dirty="0" err="1" smtClean="0"/>
              <a:t>civisme</a:t>
            </a:r>
            <a:r>
              <a:rPr lang="es-ES" dirty="0" smtClean="0"/>
              <a:t> i la </a:t>
            </a:r>
            <a:r>
              <a:rPr lang="es-ES" dirty="0" err="1" smtClean="0"/>
              <a:t>convivència</a:t>
            </a:r>
            <a:r>
              <a:rPr lang="es-ES" dirty="0" smtClean="0"/>
              <a:t> </a:t>
            </a:r>
            <a:r>
              <a:rPr lang="es-ES" dirty="0" err="1" smtClean="0"/>
              <a:t>veïnal</a:t>
            </a:r>
            <a:r>
              <a:rPr lang="es-ES" dirty="0" smtClean="0"/>
              <a:t>. La </a:t>
            </a:r>
            <a:r>
              <a:rPr lang="es-ES" dirty="0" err="1" smtClean="0"/>
              <a:t>feina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voluntaris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vital, </a:t>
            </a:r>
            <a:r>
              <a:rPr lang="es-ES" dirty="0" err="1" smtClean="0"/>
              <a:t>caçar</a:t>
            </a:r>
            <a:r>
              <a:rPr lang="es-ES" dirty="0" smtClean="0"/>
              <a:t>, </a:t>
            </a:r>
            <a:r>
              <a:rPr lang="es-ES" dirty="0" err="1" smtClean="0"/>
              <a:t>esterilitzar</a:t>
            </a:r>
            <a:r>
              <a:rPr lang="es-ES" dirty="0" smtClean="0"/>
              <a:t> i </a:t>
            </a:r>
            <a:r>
              <a:rPr lang="es-ES" dirty="0" err="1" smtClean="0"/>
              <a:t>deixar</a:t>
            </a:r>
            <a:r>
              <a:rPr lang="es-ES" dirty="0" smtClean="0"/>
              <a:t>-los </a:t>
            </a:r>
            <a:r>
              <a:rPr lang="es-ES" dirty="0" err="1" smtClean="0"/>
              <a:t>anar</a:t>
            </a:r>
            <a:r>
              <a:rPr lang="es-ES" dirty="0" smtClean="0"/>
              <a:t>, un </a:t>
            </a:r>
            <a:r>
              <a:rPr lang="es-ES" dirty="0" err="1" smtClean="0"/>
              <a:t>alimentarcion</a:t>
            </a:r>
            <a:r>
              <a:rPr lang="es-ES" dirty="0" smtClean="0"/>
              <a:t> </a:t>
            </a:r>
            <a:r>
              <a:rPr lang="es-ES" dirty="0" err="1" smtClean="0"/>
              <a:t>òptima</a:t>
            </a:r>
            <a:r>
              <a:rPr lang="es-ES" dirty="0" smtClean="0"/>
              <a:t>, control </a:t>
            </a:r>
            <a:r>
              <a:rPr lang="es-ES" dirty="0" err="1" smtClean="0"/>
              <a:t>sanitari</a:t>
            </a:r>
            <a:r>
              <a:rPr lang="es-ES" dirty="0" smtClean="0"/>
              <a:t> i de </a:t>
            </a:r>
            <a:r>
              <a:rPr lang="es-ES" dirty="0" err="1" smtClean="0"/>
              <a:t>malalties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93" y="4356496"/>
            <a:ext cx="2857828" cy="18204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62" y="4356496"/>
            <a:ext cx="2573338" cy="19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ES" dirty="0" smtClean="0"/>
              <a:t>CONSCIENCIACIÓ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err="1" smtClean="0"/>
              <a:t>Sigués</a:t>
            </a:r>
            <a:r>
              <a:rPr lang="es-ES" dirty="0" smtClean="0"/>
              <a:t> responsable: respecta </a:t>
            </a:r>
            <a:r>
              <a:rPr lang="es-ES" dirty="0" err="1" smtClean="0"/>
              <a:t>façanes</a:t>
            </a:r>
            <a:r>
              <a:rPr lang="es-ES" dirty="0" smtClean="0"/>
              <a:t> i </a:t>
            </a:r>
            <a:r>
              <a:rPr lang="es-ES" dirty="0" err="1" smtClean="0"/>
              <a:t>mobiliari</a:t>
            </a:r>
            <a:r>
              <a:rPr lang="es-ES" dirty="0" smtClean="0"/>
              <a:t> </a:t>
            </a:r>
            <a:r>
              <a:rPr lang="es-ES" dirty="0" err="1" smtClean="0"/>
              <a:t>urbà</a:t>
            </a:r>
            <a:r>
              <a:rPr lang="es-ES" dirty="0" smtClean="0"/>
              <a:t>, </a:t>
            </a:r>
            <a:r>
              <a:rPr lang="es-ES" dirty="0" err="1" smtClean="0"/>
              <a:t>utilitza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pipicans</a:t>
            </a:r>
            <a:r>
              <a:rPr lang="es-ES" dirty="0" smtClean="0"/>
              <a:t> i </a:t>
            </a:r>
            <a:r>
              <a:rPr lang="es-ES" dirty="0" err="1" smtClean="0"/>
              <a:t>recull</a:t>
            </a:r>
            <a:r>
              <a:rPr lang="es-ES" dirty="0" smtClean="0"/>
              <a:t> les </a:t>
            </a:r>
            <a:r>
              <a:rPr lang="es-ES" dirty="0" err="1" smtClean="0"/>
              <a:t>caques</a:t>
            </a:r>
            <a:r>
              <a:rPr lang="es-ES" dirty="0" smtClean="0"/>
              <a:t> del </a:t>
            </a:r>
            <a:r>
              <a:rPr lang="es-ES" dirty="0" err="1" smtClean="0"/>
              <a:t>teu</a:t>
            </a:r>
            <a:r>
              <a:rPr lang="es-ES" dirty="0" smtClean="0"/>
              <a:t> </a:t>
            </a:r>
            <a:r>
              <a:rPr lang="es-ES" dirty="0" err="1" smtClean="0"/>
              <a:t>ca</a:t>
            </a:r>
            <a:r>
              <a:rPr lang="es-ES" dirty="0" smtClean="0"/>
              <a:t>: MULTES PER ABANDONAR EXCREMENTS D´ENTRE 300€ A 1500€</a:t>
            </a:r>
          </a:p>
          <a:p>
            <a:pPr algn="ctr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88" y="3508022"/>
            <a:ext cx="4508500" cy="30056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02" y="3669947"/>
            <a:ext cx="2005541" cy="281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8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ES" dirty="0" smtClean="0"/>
              <a:t>CONTACTE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MOVIL: 601099154 / 678528128</a:t>
            </a:r>
          </a:p>
          <a:p>
            <a:r>
              <a:rPr lang="es-ES" dirty="0" smtClean="0"/>
              <a:t>WEB: </a:t>
            </a:r>
            <a:r>
              <a:rPr lang="es-ES" dirty="0" smtClean="0">
                <a:hlinkClick r:id="rId2"/>
              </a:rPr>
              <a:t>WWW.PELUDITOSDESONREUS.COM</a:t>
            </a:r>
            <a:endParaRPr lang="es-ES" dirty="0" smtClean="0"/>
          </a:p>
          <a:p>
            <a:r>
              <a:rPr lang="es-ES" dirty="0" smtClean="0"/>
              <a:t>FACEBOOK: ASOCIACION PELUDITOS DE SON REUS</a:t>
            </a:r>
          </a:p>
          <a:p>
            <a:r>
              <a:rPr lang="es-ES" dirty="0" smtClean="0"/>
              <a:t>INSTAGRAM: @ASOCIACIONPELUDITOSDESONREUS</a:t>
            </a:r>
          </a:p>
          <a:p>
            <a:r>
              <a:rPr lang="es-ES" dirty="0" smtClean="0"/>
              <a:t>TEAMING: </a:t>
            </a:r>
            <a:r>
              <a:rPr lang="es-ES" dirty="0" smtClean="0">
                <a:hlinkClick r:id="rId3"/>
              </a:rPr>
              <a:t>WWW.TEAMING.NET/ASOCIACIONPELUDITOSDESONREUS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664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ES" dirty="0" smtClean="0"/>
              <a:t>QUI SOM I QUE FEIM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1933" cy="4891264"/>
          </a:xfrm>
        </p:spPr>
        <p:txBody>
          <a:bodyPr/>
          <a:lstStyle/>
          <a:p>
            <a:r>
              <a:rPr lang="es-ES" dirty="0" err="1" smtClean="0"/>
              <a:t>Som</a:t>
            </a:r>
            <a:r>
              <a:rPr lang="es-ES" dirty="0" smtClean="0"/>
              <a:t> un </a:t>
            </a:r>
            <a:r>
              <a:rPr lang="es-ES" dirty="0" err="1" smtClean="0"/>
              <a:t>grup</a:t>
            </a:r>
            <a:r>
              <a:rPr lang="es-ES" dirty="0" smtClean="0"/>
              <a:t> de </a:t>
            </a:r>
            <a:r>
              <a:rPr lang="es-ES" dirty="0" err="1" smtClean="0"/>
              <a:t>voluntaris</a:t>
            </a:r>
            <a:r>
              <a:rPr lang="es-ES" dirty="0" smtClean="0"/>
              <a:t> i </a:t>
            </a:r>
            <a:r>
              <a:rPr lang="es-ES" dirty="0" err="1" smtClean="0"/>
              <a:t>amants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animals</a:t>
            </a:r>
            <a:r>
              <a:rPr lang="es-ES" dirty="0" smtClean="0"/>
              <a:t> que ja fa 4 </a:t>
            </a:r>
            <a:r>
              <a:rPr lang="es-ES" dirty="0" err="1" smtClean="0"/>
              <a:t>anys</a:t>
            </a:r>
            <a:r>
              <a:rPr lang="es-ES" dirty="0" smtClean="0"/>
              <a:t> varen formar </a:t>
            </a:r>
            <a:r>
              <a:rPr lang="es-ES" dirty="0" err="1" smtClean="0"/>
              <a:t>aquesta</a:t>
            </a:r>
            <a:r>
              <a:rPr lang="es-ES" dirty="0" smtClean="0"/>
              <a:t> </a:t>
            </a:r>
            <a:r>
              <a:rPr lang="es-ES" dirty="0" err="1" smtClean="0"/>
              <a:t>associació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la </a:t>
            </a:r>
            <a:r>
              <a:rPr lang="es-ES" dirty="0" err="1" smtClean="0"/>
              <a:t>finalitat</a:t>
            </a:r>
            <a:r>
              <a:rPr lang="es-ES" dirty="0" smtClean="0"/>
              <a:t> de </a:t>
            </a:r>
            <a:r>
              <a:rPr lang="es-ES" dirty="0" err="1" smtClean="0"/>
              <a:t>ajudar</a:t>
            </a:r>
            <a:r>
              <a:rPr lang="es-ES" dirty="0" smtClean="0"/>
              <a:t> al </a:t>
            </a:r>
            <a:r>
              <a:rPr lang="es-ES" dirty="0" err="1" smtClean="0"/>
              <a:t>cans</a:t>
            </a:r>
            <a:r>
              <a:rPr lang="es-ES" dirty="0" smtClean="0"/>
              <a:t> i </a:t>
            </a:r>
            <a:r>
              <a:rPr lang="es-ES" dirty="0" err="1" smtClean="0"/>
              <a:t>moixos</a:t>
            </a:r>
            <a:r>
              <a:rPr lang="es-ES" dirty="0" smtClean="0"/>
              <a:t>, especialmente de la </a:t>
            </a:r>
            <a:r>
              <a:rPr lang="es-ES" dirty="0" err="1" smtClean="0"/>
              <a:t>canera</a:t>
            </a:r>
            <a:r>
              <a:rPr lang="es-ES" dirty="0" smtClean="0"/>
              <a:t> municipal de Palma, a la fi de trovar-lis una llar definitiva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adopcions</a:t>
            </a:r>
            <a:r>
              <a:rPr lang="es-ES" dirty="0" smtClean="0"/>
              <a:t> responsables.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367" y="3552816"/>
            <a:ext cx="2159398" cy="14351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0" y="3526005"/>
            <a:ext cx="1949215" cy="1461911"/>
          </a:xfrm>
          <a:prstGeom prst="rect">
            <a:avLst/>
          </a:prstGeom>
        </p:spPr>
      </p:pic>
      <p:pic>
        <p:nvPicPr>
          <p:cNvPr id="2050" name="Picture 2" descr="38784268_2176040339307014_396252467682711961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78" y="3414588"/>
            <a:ext cx="3414333" cy="33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1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ES" dirty="0" smtClean="0"/>
              <a:t>CENTRE SANITARI MUNICIPAL DE PROTECCIO ANIMAL SON REUS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nostra</a:t>
            </a:r>
            <a:r>
              <a:rPr lang="es-ES" dirty="0" smtClean="0"/>
              <a:t> tasca es centra </a:t>
            </a:r>
            <a:r>
              <a:rPr lang="es-ES" dirty="0" err="1" smtClean="0"/>
              <a:t>bàsicament</a:t>
            </a:r>
            <a:r>
              <a:rPr lang="es-ES" dirty="0" smtClean="0"/>
              <a:t> en el </a:t>
            </a:r>
            <a:r>
              <a:rPr lang="es-ES" dirty="0" err="1" smtClean="0"/>
              <a:t>centr</a:t>
            </a:r>
            <a:r>
              <a:rPr lang="es-ES" dirty="0" smtClean="0"/>
              <a:t> de protección animal de Son Reus, encara que en </a:t>
            </a:r>
            <a:r>
              <a:rPr lang="es-ES" dirty="0" err="1" smtClean="0"/>
              <a:t>moltes</a:t>
            </a:r>
            <a:r>
              <a:rPr lang="es-ES" dirty="0" smtClean="0"/>
              <a:t> </a:t>
            </a:r>
            <a:r>
              <a:rPr lang="es-ES" dirty="0" err="1" smtClean="0"/>
              <a:t>ocasions</a:t>
            </a:r>
            <a:r>
              <a:rPr lang="es-ES" dirty="0" smtClean="0"/>
              <a:t> també en </a:t>
            </a:r>
            <a:r>
              <a:rPr lang="es-ES" dirty="0" err="1" smtClean="0"/>
              <a:t>altres</a:t>
            </a:r>
            <a:r>
              <a:rPr lang="es-ES" dirty="0" smtClean="0"/>
              <a:t> centres de </a:t>
            </a:r>
            <a:r>
              <a:rPr lang="es-ES" dirty="0" err="1" smtClean="0"/>
              <a:t>l´illa</a:t>
            </a:r>
            <a:r>
              <a:rPr lang="es-ES" dirty="0" smtClean="0"/>
              <a:t>, a </a:t>
            </a:r>
            <a:r>
              <a:rPr lang="es-ES" dirty="0" err="1" smtClean="0"/>
              <a:t>altres</a:t>
            </a:r>
            <a:r>
              <a:rPr lang="es-ES" dirty="0" smtClean="0"/>
              <a:t> </a:t>
            </a:r>
            <a:r>
              <a:rPr lang="es-ES" dirty="0" err="1" smtClean="0"/>
              <a:t>associacions</a:t>
            </a:r>
            <a:r>
              <a:rPr lang="es-ES" dirty="0" smtClean="0"/>
              <a:t> i a </a:t>
            </a:r>
            <a:r>
              <a:rPr lang="es-ES" dirty="0" err="1" smtClean="0"/>
              <a:t>particulars</a:t>
            </a:r>
            <a:r>
              <a:rPr lang="es-ES" dirty="0" smtClean="0"/>
              <a:t> per tal </a:t>
            </a:r>
            <a:r>
              <a:rPr lang="es-ES" dirty="0" err="1" smtClean="0"/>
              <a:t>d´evitar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entrades</a:t>
            </a:r>
            <a:r>
              <a:rPr lang="es-ES" dirty="0" smtClean="0"/>
              <a:t> al centre.</a:t>
            </a:r>
          </a:p>
          <a:p>
            <a:r>
              <a:rPr lang="es-ES" dirty="0" smtClean="0"/>
              <a:t>Si </a:t>
            </a:r>
            <a:r>
              <a:rPr lang="es-ES" dirty="0" err="1" smtClean="0"/>
              <a:t>esteu</a:t>
            </a:r>
            <a:r>
              <a:rPr lang="es-ES" dirty="0" smtClean="0"/>
              <a:t> </a:t>
            </a:r>
            <a:r>
              <a:rPr lang="es-ES" dirty="0" err="1" smtClean="0"/>
              <a:t>interessats</a:t>
            </a:r>
            <a:r>
              <a:rPr lang="es-ES" dirty="0" smtClean="0"/>
              <a:t> en realizar una </a:t>
            </a:r>
            <a:r>
              <a:rPr lang="es-ES" dirty="0" err="1" smtClean="0"/>
              <a:t>sortida</a:t>
            </a:r>
            <a:r>
              <a:rPr lang="es-ES" dirty="0" smtClean="0"/>
              <a:t> escolar i visitar el centre, el  </a:t>
            </a:r>
            <a:r>
              <a:rPr lang="es-ES" dirty="0" err="1" smtClean="0"/>
              <a:t>veterinari</a:t>
            </a:r>
            <a:r>
              <a:rPr lang="es-ES" dirty="0" smtClean="0"/>
              <a:t> </a:t>
            </a:r>
            <a:r>
              <a:rPr lang="es-ES" dirty="0" err="1" smtClean="0"/>
              <a:t>us</a:t>
            </a:r>
            <a:r>
              <a:rPr lang="es-ES" dirty="0" smtClean="0"/>
              <a:t> </a:t>
            </a:r>
            <a:r>
              <a:rPr lang="es-ES" dirty="0" err="1" smtClean="0"/>
              <a:t>ensenyarà</a:t>
            </a:r>
            <a:r>
              <a:rPr lang="es-ES" dirty="0" smtClean="0"/>
              <a:t> el centre i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nostres</a:t>
            </a:r>
            <a:r>
              <a:rPr lang="es-ES" dirty="0" smtClean="0"/>
              <a:t> </a:t>
            </a:r>
            <a:r>
              <a:rPr lang="es-ES" dirty="0" err="1" smtClean="0"/>
              <a:t>voluntaris</a:t>
            </a:r>
            <a:r>
              <a:rPr lang="es-ES" dirty="0" smtClean="0"/>
              <a:t> </a:t>
            </a:r>
            <a:r>
              <a:rPr lang="es-ES" dirty="0" err="1" smtClean="0"/>
              <a:t>us</a:t>
            </a:r>
            <a:r>
              <a:rPr lang="es-ES" dirty="0" smtClean="0"/>
              <a:t> explicaran la </a:t>
            </a:r>
            <a:r>
              <a:rPr lang="es-ES" dirty="0" err="1" smtClean="0"/>
              <a:t>seva</a:t>
            </a:r>
            <a:r>
              <a:rPr lang="es-ES" dirty="0" smtClean="0"/>
              <a:t> tasca per evitar que les </a:t>
            </a:r>
            <a:r>
              <a:rPr lang="es-ES" dirty="0" err="1" smtClean="0"/>
              <a:t>gàbies</a:t>
            </a:r>
            <a:r>
              <a:rPr lang="es-ES" dirty="0" smtClean="0"/>
              <a:t> </a:t>
            </a:r>
            <a:r>
              <a:rPr lang="es-ES" dirty="0" err="1" smtClean="0"/>
              <a:t>s´omplin</a:t>
            </a:r>
            <a:r>
              <a:rPr lang="es-ES" dirty="0" smtClean="0"/>
              <a:t>.</a:t>
            </a:r>
          </a:p>
          <a:p>
            <a:r>
              <a:rPr lang="es-ES" dirty="0" smtClean="0">
                <a:hlinkClick r:id="rId2"/>
              </a:rPr>
              <a:t>https://csmpa.palma.cat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88" y="5628277"/>
            <a:ext cx="3012722" cy="9325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282" y="5500688"/>
            <a:ext cx="3061230" cy="7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3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ES" dirty="0" smtClean="0"/>
              <a:t>ASPECTES A CONSIDERAR ABANS DE TENIR UNA MASCOTA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6419"/>
          </a:xfrm>
        </p:spPr>
        <p:txBody>
          <a:bodyPr>
            <a:normAutofit fontScale="55000" lnSpcReduction="20000"/>
          </a:bodyPr>
          <a:lstStyle/>
          <a:p>
            <a:r>
              <a:rPr lang="es-ES" sz="3300" b="1" dirty="0" smtClean="0"/>
              <a:t>Per </a:t>
            </a:r>
            <a:r>
              <a:rPr lang="es-ES" sz="3300" b="1" dirty="0" err="1" smtClean="0"/>
              <a:t>què</a:t>
            </a:r>
            <a:r>
              <a:rPr lang="es-ES" sz="3300" b="1" dirty="0" smtClean="0"/>
              <a:t> la </a:t>
            </a:r>
            <a:r>
              <a:rPr lang="es-ES" sz="3300" b="1" dirty="0" err="1" smtClean="0"/>
              <a:t>vols</a:t>
            </a:r>
            <a:r>
              <a:rPr lang="es-ES" sz="3300" b="1" dirty="0" smtClean="0"/>
              <a:t>?</a:t>
            </a:r>
          </a:p>
          <a:p>
            <a:pPr marL="0" indent="0">
              <a:buNone/>
            </a:pPr>
            <a:r>
              <a:rPr lang="es-ES" sz="3300" dirty="0" err="1" smtClean="0"/>
              <a:t>Capritxos</a:t>
            </a:r>
            <a:r>
              <a:rPr lang="es-ES" sz="3300" dirty="0" smtClean="0"/>
              <a:t>, compañía, </a:t>
            </a:r>
            <a:r>
              <a:rPr lang="es-ES" sz="3300" dirty="0" err="1" smtClean="0"/>
              <a:t>seguretat</a:t>
            </a:r>
            <a:r>
              <a:rPr lang="es-ES" sz="3300" dirty="0" smtClean="0"/>
              <a:t>….</a:t>
            </a:r>
            <a:r>
              <a:rPr lang="es-ES" sz="3300" dirty="0" err="1" smtClean="0"/>
              <a:t>hem</a:t>
            </a:r>
            <a:r>
              <a:rPr lang="es-ES" sz="3300" dirty="0" smtClean="0"/>
              <a:t> de pensar que un animal </a:t>
            </a:r>
            <a:r>
              <a:rPr lang="es-ES" sz="3300" dirty="0" err="1" smtClean="0"/>
              <a:t>pot</a:t>
            </a:r>
            <a:r>
              <a:rPr lang="es-ES" sz="3300" dirty="0" smtClean="0"/>
              <a:t> </a:t>
            </a:r>
            <a:r>
              <a:rPr lang="es-ES" sz="3300" dirty="0" err="1" smtClean="0"/>
              <a:t>viure</a:t>
            </a:r>
            <a:r>
              <a:rPr lang="es-ES" sz="3300" dirty="0" smtClean="0"/>
              <a:t> de 10 a 15 </a:t>
            </a:r>
            <a:r>
              <a:rPr lang="es-ES" sz="3300" dirty="0" err="1" smtClean="0"/>
              <a:t>anys</a:t>
            </a:r>
            <a:r>
              <a:rPr lang="es-ES" sz="3300" dirty="0" smtClean="0"/>
              <a:t>, o </a:t>
            </a:r>
            <a:r>
              <a:rPr lang="es-ES" sz="3300" dirty="0" err="1" smtClean="0"/>
              <a:t>més</a:t>
            </a:r>
            <a:r>
              <a:rPr lang="es-ES" sz="3300" dirty="0" smtClean="0"/>
              <a:t> en </a:t>
            </a:r>
            <a:r>
              <a:rPr lang="es-ES" sz="3300" dirty="0" err="1" smtClean="0"/>
              <a:t>alguns</a:t>
            </a:r>
            <a:r>
              <a:rPr lang="es-ES" sz="3300" dirty="0" smtClean="0"/>
              <a:t> casos.</a:t>
            </a:r>
          </a:p>
          <a:p>
            <a:r>
              <a:rPr lang="es-ES" sz="3300" b="1" dirty="0" err="1" smtClean="0"/>
              <a:t>Pots</a:t>
            </a:r>
            <a:r>
              <a:rPr lang="es-ES" sz="3300" b="1" dirty="0" smtClean="0"/>
              <a:t> dedicar-li el </a:t>
            </a:r>
            <a:r>
              <a:rPr lang="es-ES" sz="3300" b="1" dirty="0" err="1" smtClean="0"/>
              <a:t>temps</a:t>
            </a:r>
            <a:r>
              <a:rPr lang="es-ES" sz="3300" b="1" dirty="0" smtClean="0"/>
              <a:t> </a:t>
            </a:r>
            <a:r>
              <a:rPr lang="es-ES" sz="3300" b="1" dirty="0" err="1" smtClean="0"/>
              <a:t>necessari</a:t>
            </a:r>
            <a:r>
              <a:rPr lang="es-ES" sz="3300" b="1" dirty="0" smtClean="0"/>
              <a:t>?</a:t>
            </a:r>
          </a:p>
          <a:p>
            <a:pPr marL="0" indent="0">
              <a:buNone/>
            </a:pPr>
            <a:r>
              <a:rPr lang="es-ES" sz="3300" dirty="0" err="1" smtClean="0"/>
              <a:t>Els</a:t>
            </a:r>
            <a:r>
              <a:rPr lang="es-ES" sz="3300" dirty="0" smtClean="0"/>
              <a:t> </a:t>
            </a:r>
            <a:r>
              <a:rPr lang="es-ES" sz="3300" dirty="0" err="1" smtClean="0"/>
              <a:t>animals</a:t>
            </a:r>
            <a:r>
              <a:rPr lang="es-ES" sz="3300" dirty="0" smtClean="0"/>
              <a:t> </a:t>
            </a:r>
            <a:r>
              <a:rPr lang="es-ES" sz="3300" dirty="0" err="1" smtClean="0"/>
              <a:t>necessiten</a:t>
            </a:r>
            <a:r>
              <a:rPr lang="es-ES" sz="3300" dirty="0" smtClean="0"/>
              <a:t>, a </a:t>
            </a:r>
            <a:r>
              <a:rPr lang="es-ES" sz="3300" dirty="0" err="1" smtClean="0"/>
              <a:t>més</a:t>
            </a:r>
            <a:r>
              <a:rPr lang="es-ES" sz="3300" dirty="0" smtClean="0"/>
              <a:t> </a:t>
            </a:r>
            <a:r>
              <a:rPr lang="es-ES" sz="3300" dirty="0" err="1" smtClean="0"/>
              <a:t>d´aigua</a:t>
            </a:r>
            <a:r>
              <a:rPr lang="es-ES" sz="3300" dirty="0" smtClean="0"/>
              <a:t> i </a:t>
            </a:r>
            <a:r>
              <a:rPr lang="es-ES" sz="3300" dirty="0" err="1" smtClean="0"/>
              <a:t>menjar</a:t>
            </a:r>
            <a:r>
              <a:rPr lang="es-ES" sz="3300" dirty="0" smtClean="0"/>
              <a:t>, afecte i </a:t>
            </a:r>
            <a:r>
              <a:rPr lang="es-ES" sz="3300" dirty="0" err="1" smtClean="0"/>
              <a:t>companyi</a:t>
            </a:r>
            <a:r>
              <a:rPr lang="es-ES" sz="3300" dirty="0" smtClean="0"/>
              <a:t>, </a:t>
            </a:r>
            <a:r>
              <a:rPr lang="es-ES" sz="3300" dirty="0" err="1" smtClean="0"/>
              <a:t>sortir</a:t>
            </a:r>
            <a:r>
              <a:rPr lang="es-ES" sz="3300" dirty="0" smtClean="0"/>
              <a:t> al </a:t>
            </a:r>
            <a:r>
              <a:rPr lang="es-ES" sz="3300" dirty="0" err="1" smtClean="0"/>
              <a:t>carrer</a:t>
            </a:r>
            <a:r>
              <a:rPr lang="es-ES" sz="3300" dirty="0" smtClean="0"/>
              <a:t> i </a:t>
            </a:r>
            <a:r>
              <a:rPr lang="es-ES" sz="3300" dirty="0" err="1" smtClean="0"/>
              <a:t>socialitzar</a:t>
            </a:r>
            <a:r>
              <a:rPr lang="es-ES" sz="3300" dirty="0" smtClean="0"/>
              <a:t>-se.</a:t>
            </a:r>
          </a:p>
          <a:p>
            <a:r>
              <a:rPr lang="es-ES" sz="3300" b="1" dirty="0" err="1" smtClean="0"/>
              <a:t>Pots</a:t>
            </a:r>
            <a:r>
              <a:rPr lang="es-ES" sz="3300" b="1" dirty="0" smtClean="0"/>
              <a:t> </a:t>
            </a:r>
            <a:r>
              <a:rPr lang="es-ES" sz="3300" b="1" dirty="0" err="1" smtClean="0"/>
              <a:t>tenir</a:t>
            </a:r>
            <a:r>
              <a:rPr lang="es-ES" sz="3300" b="1" dirty="0" smtClean="0"/>
              <a:t>-la </a:t>
            </a:r>
            <a:r>
              <a:rPr lang="es-ES" sz="3300" b="1" dirty="0" err="1" smtClean="0"/>
              <a:t>on</a:t>
            </a:r>
            <a:r>
              <a:rPr lang="es-ES" sz="3300" b="1" dirty="0" smtClean="0"/>
              <a:t> </a:t>
            </a:r>
            <a:r>
              <a:rPr lang="es-ES" sz="3300" b="1" dirty="0" err="1" smtClean="0"/>
              <a:t>vius</a:t>
            </a:r>
            <a:r>
              <a:rPr lang="es-ES" sz="3300" b="1" dirty="0" smtClean="0"/>
              <a:t>?</a:t>
            </a:r>
          </a:p>
          <a:p>
            <a:pPr marL="0" indent="0">
              <a:buNone/>
            </a:pPr>
            <a:r>
              <a:rPr lang="es-ES" sz="3300" dirty="0" err="1" smtClean="0"/>
              <a:t>L´han</a:t>
            </a:r>
            <a:r>
              <a:rPr lang="es-ES" sz="3300" dirty="0" smtClean="0"/>
              <a:t> </a:t>
            </a:r>
            <a:r>
              <a:rPr lang="es-ES" sz="3300" dirty="0" err="1" smtClean="0"/>
              <a:t>d´aceptar</a:t>
            </a:r>
            <a:r>
              <a:rPr lang="es-ES" sz="3300" dirty="0" smtClean="0"/>
              <a:t> la familia, </a:t>
            </a:r>
            <a:r>
              <a:rPr lang="es-ES" sz="3300" dirty="0" err="1" smtClean="0"/>
              <a:t>els</a:t>
            </a:r>
            <a:r>
              <a:rPr lang="es-ES" sz="3300" dirty="0" smtClean="0"/>
              <a:t> </a:t>
            </a:r>
            <a:r>
              <a:rPr lang="es-ES" sz="3300" dirty="0" err="1" smtClean="0"/>
              <a:t>veinats</a:t>
            </a:r>
            <a:r>
              <a:rPr lang="es-ES" sz="3300" dirty="0" smtClean="0"/>
              <a:t> i a </a:t>
            </a:r>
            <a:r>
              <a:rPr lang="es-ES" sz="3300" dirty="0" err="1" smtClean="0"/>
              <a:t>l´altra</a:t>
            </a:r>
            <a:r>
              <a:rPr lang="es-ES" sz="3300" dirty="0" smtClean="0"/>
              <a:t> mascota, si en </a:t>
            </a:r>
            <a:r>
              <a:rPr lang="es-ES" sz="3300" dirty="0" err="1" smtClean="0"/>
              <a:t>tinguessis</a:t>
            </a:r>
            <a:r>
              <a:rPr lang="es-ES" sz="3300" dirty="0" smtClean="0"/>
              <a:t>.</a:t>
            </a:r>
          </a:p>
          <a:p>
            <a:r>
              <a:rPr lang="es-ES" sz="3300" b="1" dirty="0" err="1" smtClean="0"/>
              <a:t>Pots</a:t>
            </a:r>
            <a:r>
              <a:rPr lang="es-ES" sz="3300" b="1" dirty="0" smtClean="0"/>
              <a:t> asumir les </a:t>
            </a:r>
            <a:r>
              <a:rPr lang="es-ES" sz="3300" b="1" dirty="0" err="1" smtClean="0"/>
              <a:t>despeses</a:t>
            </a:r>
            <a:r>
              <a:rPr lang="es-ES" sz="3300" b="1" dirty="0" smtClean="0"/>
              <a:t> </a:t>
            </a:r>
            <a:r>
              <a:rPr lang="es-ES" sz="3300" b="1" dirty="0" err="1" smtClean="0"/>
              <a:t>econòmiques</a:t>
            </a:r>
            <a:r>
              <a:rPr lang="es-ES" sz="3300" b="1" dirty="0" smtClean="0"/>
              <a:t>?</a:t>
            </a:r>
          </a:p>
          <a:p>
            <a:pPr marL="0" indent="0">
              <a:buNone/>
            </a:pPr>
            <a:r>
              <a:rPr lang="es-ES" sz="3300" dirty="0" smtClean="0"/>
              <a:t>No </a:t>
            </a:r>
            <a:r>
              <a:rPr lang="es-ES" sz="3300" dirty="0" err="1" smtClean="0"/>
              <a:t>nomès</a:t>
            </a:r>
            <a:r>
              <a:rPr lang="es-ES" sz="3300" dirty="0" smtClean="0"/>
              <a:t> </a:t>
            </a:r>
            <a:r>
              <a:rPr lang="es-ES" sz="3300" dirty="0" err="1" smtClean="0"/>
              <a:t>és</a:t>
            </a:r>
            <a:r>
              <a:rPr lang="es-ES" sz="3300" dirty="0" smtClean="0"/>
              <a:t> el </a:t>
            </a:r>
            <a:r>
              <a:rPr lang="es-ES" sz="3300" dirty="0" err="1" smtClean="0"/>
              <a:t>menjar</a:t>
            </a:r>
            <a:r>
              <a:rPr lang="es-ES" sz="3300" dirty="0" smtClean="0"/>
              <a:t>, també has de pensar </a:t>
            </a:r>
            <a:r>
              <a:rPr lang="es-ES" sz="3300" dirty="0" err="1" smtClean="0"/>
              <a:t>amb</a:t>
            </a:r>
            <a:r>
              <a:rPr lang="es-ES" sz="3300" dirty="0" smtClean="0"/>
              <a:t> </a:t>
            </a:r>
            <a:r>
              <a:rPr lang="es-ES" sz="3300" dirty="0" err="1" smtClean="0"/>
              <a:t>els</a:t>
            </a:r>
            <a:r>
              <a:rPr lang="es-ES" sz="3300" dirty="0" smtClean="0"/>
              <a:t> costos </a:t>
            </a:r>
            <a:r>
              <a:rPr lang="es-ES" sz="3300" dirty="0" err="1" smtClean="0"/>
              <a:t>veterinaris</a:t>
            </a:r>
            <a:r>
              <a:rPr lang="es-ES" sz="3300" dirty="0" smtClean="0"/>
              <a:t>, chip, </a:t>
            </a:r>
            <a:r>
              <a:rPr lang="es-ES" sz="3300" dirty="0" err="1" smtClean="0"/>
              <a:t>esterilització</a:t>
            </a:r>
            <a:r>
              <a:rPr lang="es-ES" sz="3300" dirty="0" smtClean="0"/>
              <a:t>, </a:t>
            </a:r>
            <a:r>
              <a:rPr lang="es-ES" sz="3300" dirty="0" err="1" smtClean="0"/>
              <a:t>vacances</a:t>
            </a:r>
            <a:r>
              <a:rPr lang="es-ES" sz="3300" dirty="0" smtClean="0"/>
              <a:t> i el que </a:t>
            </a:r>
            <a:r>
              <a:rPr lang="es-ES" sz="3300" dirty="0" err="1" smtClean="0"/>
              <a:t>pugui</a:t>
            </a:r>
            <a:r>
              <a:rPr lang="es-ES" sz="3300" dirty="0" smtClean="0"/>
              <a:t> </a:t>
            </a:r>
            <a:r>
              <a:rPr lang="es-ES" sz="3300" dirty="0" err="1" smtClean="0"/>
              <a:t>sorgir</a:t>
            </a:r>
            <a:r>
              <a:rPr lang="es-ES" sz="3300" dirty="0" smtClean="0"/>
              <a:t>.</a:t>
            </a:r>
          </a:p>
          <a:p>
            <a:r>
              <a:rPr lang="es-ES" sz="3300" b="1" dirty="0" err="1" smtClean="0"/>
              <a:t>Quin</a:t>
            </a:r>
            <a:r>
              <a:rPr lang="es-ES" sz="3300" b="1" dirty="0" smtClean="0"/>
              <a:t> </a:t>
            </a:r>
            <a:r>
              <a:rPr lang="es-ES" sz="3300" b="1" dirty="0" err="1" smtClean="0"/>
              <a:t>és</a:t>
            </a:r>
            <a:r>
              <a:rPr lang="es-ES" sz="3300" b="1" dirty="0" smtClean="0"/>
              <a:t> el </a:t>
            </a:r>
            <a:r>
              <a:rPr lang="es-ES" sz="3300" b="1" dirty="0" err="1" smtClean="0"/>
              <a:t>teu</a:t>
            </a:r>
            <a:r>
              <a:rPr lang="es-ES" sz="3300" b="1" dirty="0" smtClean="0"/>
              <a:t> estil de vida?</a:t>
            </a:r>
          </a:p>
          <a:p>
            <a:pPr marL="0" indent="0">
              <a:buNone/>
            </a:pPr>
            <a:r>
              <a:rPr lang="es-ES" sz="3300" dirty="0" err="1" smtClean="0"/>
              <a:t>És</a:t>
            </a:r>
            <a:r>
              <a:rPr lang="es-ES" sz="3300" dirty="0" smtClean="0"/>
              <a:t> </a:t>
            </a:r>
            <a:r>
              <a:rPr lang="es-ES" sz="3300" dirty="0" err="1" smtClean="0"/>
              <a:t>important</a:t>
            </a:r>
            <a:r>
              <a:rPr lang="es-ES" sz="3300" dirty="0" smtClean="0"/>
              <a:t> </a:t>
            </a:r>
            <a:r>
              <a:rPr lang="es-ES" sz="3300" dirty="0" err="1" smtClean="0"/>
              <a:t>escollir</a:t>
            </a:r>
            <a:r>
              <a:rPr lang="es-ES" sz="3300" dirty="0" smtClean="0"/>
              <a:t> el </a:t>
            </a:r>
            <a:r>
              <a:rPr lang="es-ES" sz="3300" dirty="0" err="1" smtClean="0"/>
              <a:t>tipus</a:t>
            </a:r>
            <a:r>
              <a:rPr lang="es-ES" sz="3300" dirty="0" smtClean="0"/>
              <a:t> de </a:t>
            </a:r>
            <a:r>
              <a:rPr lang="es-ES" sz="3300" dirty="0" err="1" smtClean="0"/>
              <a:t>raça</a:t>
            </a:r>
            <a:r>
              <a:rPr lang="es-ES" sz="3300" dirty="0" smtClean="0"/>
              <a:t> </a:t>
            </a:r>
            <a:r>
              <a:rPr lang="es-ES" sz="3300" dirty="0" err="1" smtClean="0"/>
              <a:t>adequat</a:t>
            </a:r>
            <a:r>
              <a:rPr lang="es-ES" sz="3300" dirty="0" smtClean="0"/>
              <a:t> i la </a:t>
            </a:r>
            <a:r>
              <a:rPr lang="es-ES" sz="3300" dirty="0" err="1" smtClean="0"/>
              <a:t>seva</a:t>
            </a:r>
            <a:r>
              <a:rPr lang="es-ES" sz="3300" dirty="0" smtClean="0"/>
              <a:t> </a:t>
            </a:r>
            <a:r>
              <a:rPr lang="es-ES" sz="3300" dirty="0" err="1" smtClean="0"/>
              <a:t>edat</a:t>
            </a:r>
            <a:r>
              <a:rPr lang="es-ES" sz="3300" dirty="0" smtClean="0"/>
              <a:t>, a </a:t>
            </a:r>
            <a:r>
              <a:rPr lang="es-ES" sz="3300" dirty="0" err="1" smtClean="0"/>
              <a:t>més</a:t>
            </a:r>
            <a:r>
              <a:rPr lang="es-ES" sz="3300" dirty="0" smtClean="0"/>
              <a:t> de saber </a:t>
            </a:r>
            <a:r>
              <a:rPr lang="es-ES" sz="3300" dirty="0" err="1" smtClean="0"/>
              <a:t>on</a:t>
            </a:r>
            <a:r>
              <a:rPr lang="es-ES" sz="3300" dirty="0" smtClean="0"/>
              <a:t> </a:t>
            </a:r>
            <a:r>
              <a:rPr lang="es-ES" sz="3300" dirty="0" err="1" smtClean="0"/>
              <a:t>deixar</a:t>
            </a:r>
            <a:r>
              <a:rPr lang="es-ES" sz="3300" dirty="0" smtClean="0"/>
              <a:t> la </a:t>
            </a:r>
            <a:r>
              <a:rPr lang="es-ES" sz="3300" dirty="0" err="1" smtClean="0"/>
              <a:t>teva</a:t>
            </a:r>
            <a:r>
              <a:rPr lang="es-ES" sz="3300" dirty="0" smtClean="0"/>
              <a:t> mascota en cas de </a:t>
            </a:r>
            <a:r>
              <a:rPr lang="es-ES" sz="3300" dirty="0" err="1" smtClean="0"/>
              <a:t>viatjar</a:t>
            </a:r>
            <a:r>
              <a:rPr lang="es-ES" sz="3300" dirty="0" smtClean="0"/>
              <a:t>.</a:t>
            </a:r>
          </a:p>
          <a:p>
            <a:r>
              <a:rPr lang="es-ES" sz="3300" b="1" dirty="0" err="1" smtClean="0"/>
              <a:t>Què</a:t>
            </a:r>
            <a:r>
              <a:rPr lang="es-ES" sz="3300" b="1" dirty="0" smtClean="0"/>
              <a:t> </a:t>
            </a:r>
            <a:r>
              <a:rPr lang="es-ES" sz="3300" b="1" dirty="0" err="1" smtClean="0"/>
              <a:t>fer</a:t>
            </a:r>
            <a:r>
              <a:rPr lang="es-ES" sz="3300" b="1" dirty="0" smtClean="0"/>
              <a:t> si </a:t>
            </a:r>
            <a:r>
              <a:rPr lang="es-ES" sz="3300" b="1" dirty="0" err="1" smtClean="0"/>
              <a:t>sorgeixen</a:t>
            </a:r>
            <a:r>
              <a:rPr lang="es-ES" sz="3300" b="1" dirty="0" smtClean="0"/>
              <a:t> problemas?</a:t>
            </a:r>
          </a:p>
          <a:p>
            <a:pPr marL="0" indent="0">
              <a:buNone/>
            </a:pPr>
            <a:r>
              <a:rPr lang="es-ES" sz="3300" dirty="0" smtClean="0"/>
              <a:t>Mala conducta, </a:t>
            </a:r>
            <a:r>
              <a:rPr lang="es-ES" sz="3300" dirty="0" err="1" smtClean="0"/>
              <a:t>malalties</a:t>
            </a:r>
            <a:r>
              <a:rPr lang="es-ES" sz="3300" dirty="0" smtClean="0"/>
              <a:t>, etc.</a:t>
            </a:r>
          </a:p>
          <a:p>
            <a:pPr marL="0" indent="0">
              <a:buNone/>
            </a:pPr>
            <a:r>
              <a:rPr lang="es-ES" sz="3300" b="1" u="sng" dirty="0" smtClean="0"/>
              <a:t>RESUM: </a:t>
            </a:r>
            <a:r>
              <a:rPr lang="es-ES" sz="3300" b="1" u="sng" dirty="0" err="1" smtClean="0"/>
              <a:t>tenir</a:t>
            </a:r>
            <a:r>
              <a:rPr lang="es-ES" sz="3300" b="1" u="sng" dirty="0" smtClean="0"/>
              <a:t> una mascota </a:t>
            </a:r>
            <a:r>
              <a:rPr lang="es-ES" sz="3300" b="1" u="sng" dirty="0" err="1" smtClean="0"/>
              <a:t>és</a:t>
            </a:r>
            <a:r>
              <a:rPr lang="es-ES" sz="3300" b="1" u="sng" dirty="0" smtClean="0"/>
              <a:t> una gran </a:t>
            </a:r>
            <a:r>
              <a:rPr lang="es-ES" sz="3300" b="1" u="sng" dirty="0" err="1" smtClean="0"/>
              <a:t>responsabilitat</a:t>
            </a:r>
            <a:r>
              <a:rPr lang="es-ES" sz="3300" b="1" u="sng" dirty="0" smtClean="0"/>
              <a:t> i </a:t>
            </a:r>
            <a:r>
              <a:rPr lang="es-ES" sz="3300" b="1" u="sng" dirty="0" err="1" smtClean="0"/>
              <a:t>t´has</a:t>
            </a:r>
            <a:r>
              <a:rPr lang="es-ES" sz="3300" b="1" u="sng" dirty="0" smtClean="0"/>
              <a:t> de </a:t>
            </a:r>
            <a:r>
              <a:rPr lang="es-ES" sz="3300" b="1" u="sng" dirty="0" err="1" smtClean="0"/>
              <a:t>comprometre</a:t>
            </a:r>
            <a:r>
              <a:rPr lang="es-ES" sz="3300" b="1" u="sng" dirty="0" smtClean="0"/>
              <a:t> a cuidar-la tota la vida.</a:t>
            </a:r>
          </a:p>
          <a:p>
            <a:pPr marL="0" indent="0">
              <a:buNone/>
            </a:pPr>
            <a:endParaRPr lang="es-ES" b="1" u="sng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317" y="5373481"/>
            <a:ext cx="923483" cy="9031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88" y="2354656"/>
            <a:ext cx="1895155" cy="12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8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ES" dirty="0" smtClean="0"/>
              <a:t>NO COMPRIS, ADOPTA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7974" y="1771831"/>
            <a:ext cx="11045826" cy="5086169"/>
          </a:xfrm>
        </p:spPr>
        <p:txBody>
          <a:bodyPr>
            <a:normAutofit/>
          </a:bodyPr>
          <a:lstStyle/>
          <a:p>
            <a:r>
              <a:rPr lang="es-ES" sz="2000" dirty="0" smtClean="0"/>
              <a:t>Per ser un </a:t>
            </a:r>
            <a:r>
              <a:rPr lang="es-ES" sz="2000" dirty="0" err="1" smtClean="0"/>
              <a:t>ca</a:t>
            </a:r>
            <a:r>
              <a:rPr lang="es-ES" sz="2000" dirty="0" smtClean="0"/>
              <a:t> o </a:t>
            </a:r>
            <a:r>
              <a:rPr lang="es-ES" sz="2000" dirty="0" err="1" smtClean="0"/>
              <a:t>moix</a:t>
            </a:r>
            <a:r>
              <a:rPr lang="es-ES" sz="2000" dirty="0" smtClean="0"/>
              <a:t> </a:t>
            </a:r>
            <a:r>
              <a:rPr lang="es-ES" sz="2000" dirty="0" err="1" smtClean="0"/>
              <a:t>preciós</a:t>
            </a:r>
            <a:r>
              <a:rPr lang="es-ES" sz="2000" dirty="0" smtClean="0"/>
              <a:t> no </a:t>
            </a:r>
            <a:r>
              <a:rPr lang="es-ES" sz="2000" dirty="0" err="1" smtClean="0"/>
              <a:t>és</a:t>
            </a:r>
            <a:r>
              <a:rPr lang="es-ES" sz="2000" dirty="0" smtClean="0"/>
              <a:t> </a:t>
            </a:r>
            <a:r>
              <a:rPr lang="es-ES" sz="2000" dirty="0" err="1" smtClean="0"/>
              <a:t>necessari</a:t>
            </a:r>
            <a:r>
              <a:rPr lang="es-ES" sz="2000" dirty="0" smtClean="0"/>
              <a:t> que </a:t>
            </a:r>
            <a:r>
              <a:rPr lang="es-ES" sz="2000" dirty="0" err="1" smtClean="0"/>
              <a:t>sigui</a:t>
            </a:r>
            <a:r>
              <a:rPr lang="es-ES" sz="2000" dirty="0" smtClean="0"/>
              <a:t> de </a:t>
            </a:r>
            <a:r>
              <a:rPr lang="es-ES" sz="2000" dirty="0" err="1" smtClean="0"/>
              <a:t>raça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Adoptar un animal no </a:t>
            </a:r>
            <a:r>
              <a:rPr lang="es-ES" sz="2000" dirty="0" err="1" smtClean="0"/>
              <a:t>canvia</a:t>
            </a:r>
            <a:r>
              <a:rPr lang="es-ES" sz="2000" dirty="0" smtClean="0"/>
              <a:t> el </a:t>
            </a:r>
            <a:r>
              <a:rPr lang="es-ES" sz="2000" dirty="0" err="1" smtClean="0"/>
              <a:t>món</a:t>
            </a:r>
            <a:r>
              <a:rPr lang="es-ES" sz="2000" dirty="0" smtClean="0"/>
              <a:t> </a:t>
            </a:r>
            <a:r>
              <a:rPr lang="es-ES" sz="2000" dirty="0" err="1" smtClean="0"/>
              <a:t>però</a:t>
            </a:r>
            <a:r>
              <a:rPr lang="es-ES" sz="2000" dirty="0" smtClean="0"/>
              <a:t>  si </a:t>
            </a:r>
            <a:r>
              <a:rPr lang="es-ES" sz="2000" dirty="0" err="1" smtClean="0"/>
              <a:t>canvia</a:t>
            </a:r>
            <a:r>
              <a:rPr lang="es-ES" sz="2000" dirty="0" smtClean="0"/>
              <a:t> el </a:t>
            </a:r>
            <a:r>
              <a:rPr lang="es-ES" sz="2000" dirty="0" err="1" smtClean="0"/>
              <a:t>món</a:t>
            </a:r>
            <a:r>
              <a:rPr lang="es-ES" sz="2000" dirty="0" smtClean="0"/>
              <a:t> </a:t>
            </a:r>
            <a:r>
              <a:rPr lang="es-ES" sz="2000" dirty="0" err="1" smtClean="0"/>
              <a:t>d´aquell</a:t>
            </a:r>
            <a:r>
              <a:rPr lang="es-ES" sz="2000" dirty="0" smtClean="0"/>
              <a:t> animal i a </a:t>
            </a:r>
            <a:r>
              <a:rPr lang="es-ES" sz="2000" dirty="0" err="1" smtClean="0"/>
              <a:t>més</a:t>
            </a:r>
            <a:r>
              <a:rPr lang="es-ES" sz="2000" dirty="0" smtClean="0"/>
              <a:t> </a:t>
            </a:r>
            <a:r>
              <a:rPr lang="es-ES" sz="2000" dirty="0" err="1" smtClean="0"/>
              <a:t>guanyaràs</a:t>
            </a:r>
            <a:r>
              <a:rPr lang="es-ES" sz="2000" dirty="0" smtClean="0"/>
              <a:t> un </a:t>
            </a:r>
            <a:r>
              <a:rPr lang="es-ES" sz="2000" dirty="0" err="1" smtClean="0"/>
              <a:t>amic</a:t>
            </a:r>
            <a:r>
              <a:rPr lang="es-ES" sz="2000" dirty="0" smtClean="0"/>
              <a:t> </a:t>
            </a:r>
            <a:r>
              <a:rPr lang="es-ES" sz="2000" dirty="0" err="1" smtClean="0"/>
              <a:t>lleial</a:t>
            </a:r>
            <a:r>
              <a:rPr lang="es-ES" sz="2000" dirty="0" smtClean="0"/>
              <a:t>, Amorós i </a:t>
            </a:r>
            <a:r>
              <a:rPr lang="es-ES" sz="2000" dirty="0" err="1" smtClean="0"/>
              <a:t>agraït</a:t>
            </a:r>
            <a:r>
              <a:rPr lang="es-ES" sz="2000" dirty="0" smtClean="0"/>
              <a:t> de per vida.</a:t>
            </a:r>
          </a:p>
          <a:p>
            <a:r>
              <a:rPr lang="es-ES" sz="2000" dirty="0" err="1" smtClean="0"/>
              <a:t>Perquè</a:t>
            </a:r>
            <a:r>
              <a:rPr lang="es-ES" sz="2000" dirty="0" smtClean="0"/>
              <a:t> </a:t>
            </a:r>
            <a:r>
              <a:rPr lang="es-ES" sz="2000" b="1" dirty="0" smtClean="0"/>
              <a:t>salves vides</a:t>
            </a:r>
            <a:r>
              <a:rPr lang="es-ES" sz="2000" dirty="0" smtClean="0"/>
              <a:t>; </a:t>
            </a:r>
            <a:r>
              <a:rPr lang="es-ES" sz="2000" dirty="0" err="1" smtClean="0"/>
              <a:t>tens</a:t>
            </a:r>
            <a:r>
              <a:rPr lang="es-ES" sz="2000" dirty="0" smtClean="0"/>
              <a:t> la </a:t>
            </a:r>
            <a:r>
              <a:rPr lang="es-ES" sz="2000" dirty="0" err="1" smtClean="0"/>
              <a:t>possibilitat</a:t>
            </a:r>
            <a:r>
              <a:rPr lang="es-ES" sz="2000" dirty="0" smtClean="0"/>
              <a:t> de rescatar un animal </a:t>
            </a:r>
            <a:r>
              <a:rPr lang="es-ES" sz="2000" dirty="0" err="1" smtClean="0"/>
              <a:t>abandonat</a:t>
            </a:r>
            <a:r>
              <a:rPr lang="es-ES" sz="2000" dirty="0" smtClean="0"/>
              <a:t> que </a:t>
            </a:r>
            <a:r>
              <a:rPr lang="es-ES" sz="2000" dirty="0" err="1" smtClean="0"/>
              <a:t>pot</a:t>
            </a:r>
            <a:r>
              <a:rPr lang="es-ES" sz="2000" dirty="0" smtClean="0"/>
              <a:t> acabar </a:t>
            </a:r>
            <a:r>
              <a:rPr lang="es-ES" sz="2000" dirty="0" err="1" smtClean="0"/>
              <a:t>sent</a:t>
            </a:r>
            <a:r>
              <a:rPr lang="es-ES" sz="2000" dirty="0" smtClean="0"/>
              <a:t> </a:t>
            </a:r>
            <a:r>
              <a:rPr lang="es-ES" sz="2000" dirty="0" err="1" smtClean="0"/>
              <a:t>sacrificat</a:t>
            </a:r>
            <a:r>
              <a:rPr lang="es-ES" sz="2000" dirty="0" smtClean="0"/>
              <a:t>.</a:t>
            </a:r>
          </a:p>
          <a:p>
            <a:r>
              <a:rPr lang="es-ES" sz="2000" dirty="0" err="1" smtClean="0"/>
              <a:t>Perquè</a:t>
            </a:r>
            <a:r>
              <a:rPr lang="es-ES" sz="2000" dirty="0" smtClean="0"/>
              <a:t>  </a:t>
            </a:r>
            <a:r>
              <a:rPr lang="es-ES" sz="2000" dirty="0" err="1" smtClean="0"/>
              <a:t>és</a:t>
            </a:r>
            <a:r>
              <a:rPr lang="es-ES" sz="2000" dirty="0" smtClean="0"/>
              <a:t> un </a:t>
            </a:r>
            <a:r>
              <a:rPr lang="es-ES" sz="2000" b="1" dirty="0" err="1" smtClean="0"/>
              <a:t>acte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més</a:t>
            </a:r>
            <a:r>
              <a:rPr lang="es-ES" sz="2000" b="1" dirty="0" smtClean="0"/>
              <a:t> responsable </a:t>
            </a:r>
            <a:r>
              <a:rPr lang="es-ES" sz="2000" dirty="0" smtClean="0"/>
              <a:t>que la compra </a:t>
            </a:r>
            <a:r>
              <a:rPr lang="es-ES" sz="2000" dirty="0" err="1" smtClean="0"/>
              <a:t>quan</a:t>
            </a:r>
            <a:r>
              <a:rPr lang="es-ES" sz="2000" dirty="0" smtClean="0"/>
              <a:t> es fa a </a:t>
            </a:r>
            <a:r>
              <a:rPr lang="es-ES" sz="2000" dirty="0" err="1" smtClean="0"/>
              <a:t>criadors</a:t>
            </a:r>
            <a:r>
              <a:rPr lang="es-ES" sz="2000" dirty="0" smtClean="0"/>
              <a:t> </a:t>
            </a:r>
            <a:r>
              <a:rPr lang="es-ES" sz="2000" dirty="0" err="1" smtClean="0"/>
              <a:t>amb</a:t>
            </a:r>
            <a:r>
              <a:rPr lang="es-ES" sz="2000" dirty="0" smtClean="0"/>
              <a:t> practiques </a:t>
            </a:r>
            <a:r>
              <a:rPr lang="es-ES" sz="2000" dirty="0" err="1" smtClean="0"/>
              <a:t>dolentes</a:t>
            </a:r>
            <a:r>
              <a:rPr lang="es-ES" sz="2000" dirty="0" smtClean="0"/>
              <a:t>, al igual que </a:t>
            </a:r>
            <a:r>
              <a:rPr lang="es-ES" sz="2000" dirty="0" err="1" smtClean="0"/>
              <a:t>ho</a:t>
            </a:r>
            <a:r>
              <a:rPr lang="es-ES" sz="2000" dirty="0" smtClean="0"/>
              <a:t> fan </a:t>
            </a:r>
            <a:r>
              <a:rPr lang="es-ES" sz="2000" dirty="0" err="1" smtClean="0"/>
              <a:t>particulars</a:t>
            </a:r>
            <a:r>
              <a:rPr lang="es-ES" sz="2000" dirty="0" smtClean="0"/>
              <a:t>, la </a:t>
            </a:r>
            <a:r>
              <a:rPr lang="es-ES" sz="2000" dirty="0" err="1" smtClean="0"/>
              <a:t>qual</a:t>
            </a:r>
            <a:r>
              <a:rPr lang="es-ES" sz="2000" dirty="0" smtClean="0"/>
              <a:t> cosa </a:t>
            </a:r>
            <a:r>
              <a:rPr lang="es-ES" sz="2000" dirty="0" err="1" smtClean="0"/>
              <a:t>està</a:t>
            </a:r>
            <a:r>
              <a:rPr lang="es-ES" sz="2000" dirty="0" smtClean="0"/>
              <a:t> prohibida. </a:t>
            </a:r>
            <a:r>
              <a:rPr lang="es-ES" sz="2000" dirty="0" err="1" smtClean="0"/>
              <a:t>D´altra</a:t>
            </a:r>
            <a:r>
              <a:rPr lang="es-ES" sz="2000" dirty="0" smtClean="0"/>
              <a:t> banda les </a:t>
            </a:r>
            <a:r>
              <a:rPr lang="es-ES" sz="2000" dirty="0" err="1" smtClean="0"/>
              <a:t>cusses</a:t>
            </a:r>
            <a:r>
              <a:rPr lang="es-ES" sz="2000" dirty="0" smtClean="0"/>
              <a:t> </a:t>
            </a:r>
            <a:r>
              <a:rPr lang="es-ES" sz="2000" dirty="0" err="1" smtClean="0"/>
              <a:t>són</a:t>
            </a:r>
            <a:r>
              <a:rPr lang="es-ES" sz="2000" dirty="0" smtClean="0"/>
              <a:t> </a:t>
            </a:r>
            <a:r>
              <a:rPr lang="es-ES" sz="2000" dirty="0" err="1" smtClean="0"/>
              <a:t>explotades</a:t>
            </a:r>
            <a:r>
              <a:rPr lang="es-ES" sz="2000" dirty="0" smtClean="0"/>
              <a:t>, </a:t>
            </a:r>
            <a:r>
              <a:rPr lang="es-ES" sz="2000" dirty="0" err="1" smtClean="0"/>
              <a:t>fent</a:t>
            </a:r>
            <a:r>
              <a:rPr lang="es-ES" sz="2000" dirty="0" smtClean="0"/>
              <a:t>-les parir </a:t>
            </a:r>
            <a:r>
              <a:rPr lang="es-ES" sz="2000" dirty="0" err="1" smtClean="0"/>
              <a:t>continuament</a:t>
            </a:r>
            <a:r>
              <a:rPr lang="es-ES" sz="2000" dirty="0" smtClean="0"/>
              <a:t>  </a:t>
            </a:r>
            <a:r>
              <a:rPr lang="es-ES" sz="2000" dirty="0" err="1" smtClean="0"/>
              <a:t>sense</a:t>
            </a:r>
            <a:r>
              <a:rPr lang="es-ES" sz="2000" dirty="0" smtClean="0"/>
              <a:t> poder </a:t>
            </a:r>
            <a:r>
              <a:rPr lang="es-ES" sz="2000" dirty="0" err="1" smtClean="0"/>
              <a:t>sortir</a:t>
            </a:r>
            <a:r>
              <a:rPr lang="es-ES" sz="2000" dirty="0" smtClean="0"/>
              <a:t> de les </a:t>
            </a:r>
            <a:r>
              <a:rPr lang="es-ES" sz="2000" dirty="0" err="1" smtClean="0"/>
              <a:t>gàbies</a:t>
            </a:r>
            <a:r>
              <a:rPr lang="es-ES" sz="2000" dirty="0" smtClean="0"/>
              <a:t>, i </a:t>
            </a:r>
            <a:r>
              <a:rPr lang="es-ES" sz="2000" dirty="0" err="1" smtClean="0"/>
              <a:t>quan</a:t>
            </a:r>
            <a:r>
              <a:rPr lang="es-ES" sz="2000" dirty="0" smtClean="0"/>
              <a:t> ja no </a:t>
            </a:r>
            <a:r>
              <a:rPr lang="es-ES" sz="2000" dirty="0" err="1" smtClean="0"/>
              <a:t>serveixen</a:t>
            </a:r>
            <a:r>
              <a:rPr lang="es-ES" sz="2000" dirty="0" smtClean="0"/>
              <a:t>, </a:t>
            </a:r>
            <a:r>
              <a:rPr lang="es-ES" sz="2000" dirty="0" err="1" smtClean="0"/>
              <a:t>són</a:t>
            </a:r>
            <a:r>
              <a:rPr lang="es-ES" sz="2000" dirty="0" smtClean="0"/>
              <a:t> </a:t>
            </a:r>
            <a:r>
              <a:rPr lang="es-ES" sz="2000" dirty="0" err="1" smtClean="0"/>
              <a:t>abandonades</a:t>
            </a:r>
            <a:r>
              <a:rPr lang="es-ES" sz="2000" dirty="0" smtClean="0"/>
              <a:t>.</a:t>
            </a:r>
          </a:p>
          <a:p>
            <a:r>
              <a:rPr lang="es-ES" sz="2000" dirty="0" err="1" smtClean="0"/>
              <a:t>Perquè</a:t>
            </a:r>
            <a:r>
              <a:rPr lang="es-ES" sz="2000" dirty="0" smtClean="0"/>
              <a:t> </a:t>
            </a:r>
            <a:r>
              <a:rPr lang="es-ES" sz="2000" dirty="0" err="1" smtClean="0"/>
              <a:t>ès</a:t>
            </a:r>
            <a:r>
              <a:rPr lang="es-ES" sz="2000" dirty="0" smtClean="0"/>
              <a:t> </a:t>
            </a:r>
            <a:r>
              <a:rPr lang="es-ES" sz="2000" b="1" dirty="0" err="1" smtClean="0"/>
              <a:t>més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barat</a:t>
            </a:r>
            <a:r>
              <a:rPr lang="es-ES" sz="2000" dirty="0" smtClean="0"/>
              <a:t>; </a:t>
            </a:r>
            <a:r>
              <a:rPr lang="es-ES" sz="2000" dirty="0" err="1" smtClean="0"/>
              <a:t>els</a:t>
            </a:r>
            <a:r>
              <a:rPr lang="es-ES" sz="2000" dirty="0" smtClean="0"/>
              <a:t> costos de </a:t>
            </a:r>
            <a:r>
              <a:rPr lang="es-ES" sz="2000" dirty="0" err="1" smtClean="0"/>
              <a:t>l´adopció</a:t>
            </a:r>
            <a:r>
              <a:rPr lang="es-ES" sz="2000" dirty="0" smtClean="0"/>
              <a:t> </a:t>
            </a:r>
            <a:r>
              <a:rPr lang="es-ES" sz="2000" dirty="0" err="1" smtClean="0"/>
              <a:t>són</a:t>
            </a:r>
            <a:r>
              <a:rPr lang="es-ES" sz="2000" dirty="0" smtClean="0"/>
              <a:t> </a:t>
            </a:r>
            <a:r>
              <a:rPr lang="es-ES" sz="2000" dirty="0" err="1" smtClean="0"/>
              <a:t>molt</a:t>
            </a:r>
            <a:r>
              <a:rPr lang="es-ES" sz="2000" dirty="0" smtClean="0"/>
              <a:t> </a:t>
            </a:r>
            <a:r>
              <a:rPr lang="es-ES" sz="2000" dirty="0" err="1" smtClean="0"/>
              <a:t>inferiors</a:t>
            </a:r>
            <a:r>
              <a:rPr lang="es-ES" sz="2000" dirty="0" smtClean="0"/>
              <a:t>.</a:t>
            </a:r>
          </a:p>
          <a:p>
            <a:r>
              <a:rPr lang="es-ES" sz="2000" dirty="0" err="1" smtClean="0"/>
              <a:t>Perquè</a:t>
            </a:r>
            <a:r>
              <a:rPr lang="es-ES" sz="2000" dirty="0" smtClean="0"/>
              <a:t> </a:t>
            </a:r>
            <a:r>
              <a:rPr lang="es-ES" sz="2000" dirty="0" err="1" smtClean="0"/>
              <a:t>ens</a:t>
            </a:r>
            <a:r>
              <a:rPr lang="es-ES" sz="2000" dirty="0" smtClean="0"/>
              <a:t> aporta una gran </a:t>
            </a:r>
            <a:r>
              <a:rPr lang="es-ES" sz="2000" dirty="0" err="1" smtClean="0"/>
              <a:t>satisfacció</a:t>
            </a:r>
            <a:r>
              <a:rPr lang="es-ES" sz="2000" dirty="0" smtClean="0"/>
              <a:t>: </a:t>
            </a:r>
            <a:r>
              <a:rPr lang="es-ES" sz="2000" dirty="0" err="1" smtClean="0"/>
              <a:t>podem</a:t>
            </a:r>
            <a:r>
              <a:rPr lang="es-ES" sz="2000" dirty="0" smtClean="0"/>
              <a:t> donar una </a:t>
            </a:r>
            <a:r>
              <a:rPr lang="es-ES" sz="2000" dirty="0" err="1" smtClean="0"/>
              <a:t>segona</a:t>
            </a:r>
            <a:r>
              <a:rPr lang="es-ES" sz="2000" dirty="0" smtClean="0"/>
              <a:t> i tercera </a:t>
            </a:r>
            <a:r>
              <a:rPr lang="es-ES" sz="2000" dirty="0" err="1" smtClean="0"/>
              <a:t>oportunitat</a:t>
            </a:r>
            <a:r>
              <a:rPr lang="es-ES" sz="2000" dirty="0" smtClean="0"/>
              <a:t> a un </a:t>
            </a:r>
            <a:r>
              <a:rPr lang="es-ES" sz="2000" dirty="0" err="1" smtClean="0"/>
              <a:t>ésser</a:t>
            </a:r>
            <a:r>
              <a:rPr lang="es-ES" sz="2000" dirty="0" smtClean="0"/>
              <a:t> </a:t>
            </a:r>
            <a:r>
              <a:rPr lang="es-ES" sz="2000" dirty="0" err="1" smtClean="0"/>
              <a:t>viu</a:t>
            </a:r>
            <a:r>
              <a:rPr lang="es-ES" sz="2000" dirty="0" smtClean="0"/>
              <a:t> que ha </a:t>
            </a:r>
            <a:r>
              <a:rPr lang="es-ES" sz="2000" dirty="0" err="1" smtClean="0"/>
              <a:t>tengut</a:t>
            </a:r>
            <a:r>
              <a:rPr lang="es-ES" sz="2000" dirty="0" smtClean="0"/>
              <a:t> la mala </a:t>
            </a:r>
            <a:r>
              <a:rPr lang="es-ES" sz="2000" dirty="0" err="1" smtClean="0"/>
              <a:t>sort</a:t>
            </a:r>
            <a:r>
              <a:rPr lang="es-ES" sz="2000" dirty="0" smtClean="0"/>
              <a:t> de </a:t>
            </a:r>
            <a:r>
              <a:rPr lang="es-ES" sz="2000" dirty="0" err="1" smtClean="0"/>
              <a:t>viur</a:t>
            </a:r>
            <a:r>
              <a:rPr lang="es-ES" sz="2000" dirty="0" smtClean="0"/>
              <a:t> </a:t>
            </a:r>
            <a:r>
              <a:rPr lang="es-ES" sz="2000" dirty="0" err="1" smtClean="0"/>
              <a:t>amb</a:t>
            </a:r>
            <a:r>
              <a:rPr lang="es-ES" sz="2000" dirty="0" smtClean="0"/>
              <a:t> males persones.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AutoShape 2" descr="Resultado de imagen de no compres uno de raza adopta uno sin ca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de no compres uno de raza adopta uno sin cas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23" y="5599288"/>
            <a:ext cx="3415910" cy="12587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33" y="5557923"/>
            <a:ext cx="1341440" cy="13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4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ES" dirty="0" smtClean="0"/>
              <a:t>ABANDONAMENTS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65398"/>
          </a:xfrm>
        </p:spPr>
        <p:txBody>
          <a:bodyPr>
            <a:normAutofit/>
          </a:bodyPr>
          <a:lstStyle/>
          <a:p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principals</a:t>
            </a:r>
            <a:r>
              <a:rPr lang="es-ES" sz="2400" dirty="0" smtClean="0"/>
              <a:t> </a:t>
            </a:r>
            <a:r>
              <a:rPr lang="es-ES" sz="2400" dirty="0" err="1" smtClean="0"/>
              <a:t>motius</a:t>
            </a:r>
            <a:r>
              <a:rPr lang="es-ES" sz="2400" dirty="0" smtClean="0"/>
              <a:t> </a:t>
            </a:r>
            <a:r>
              <a:rPr lang="es-ES" sz="2400" dirty="0" err="1" smtClean="0"/>
              <a:t>d´abandonament</a:t>
            </a:r>
            <a:r>
              <a:rPr lang="es-ES" sz="2400" dirty="0" smtClean="0"/>
              <a:t> de </a:t>
            </a:r>
            <a:r>
              <a:rPr lang="es-ES" sz="2400" dirty="0" err="1" smtClean="0"/>
              <a:t>cans</a:t>
            </a:r>
            <a:r>
              <a:rPr lang="es-ES" sz="2400" dirty="0" smtClean="0"/>
              <a:t> i </a:t>
            </a:r>
            <a:r>
              <a:rPr lang="es-ES" sz="2400" dirty="0" err="1" smtClean="0"/>
              <a:t>moixos</a:t>
            </a:r>
            <a:r>
              <a:rPr lang="es-ES" sz="2400" dirty="0" smtClean="0"/>
              <a:t> son les </a:t>
            </a:r>
            <a:r>
              <a:rPr lang="es-ES" sz="2400" dirty="0" err="1" smtClean="0"/>
              <a:t>gestacions</a:t>
            </a:r>
            <a:r>
              <a:rPr lang="es-ES" sz="2400" dirty="0" smtClean="0"/>
              <a:t> </a:t>
            </a:r>
            <a:r>
              <a:rPr lang="es-ES" sz="2400" dirty="0" err="1" smtClean="0"/>
              <a:t>inesperades</a:t>
            </a:r>
            <a:r>
              <a:rPr lang="es-ES" sz="2400" dirty="0" smtClean="0"/>
              <a:t>,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canvis</a:t>
            </a:r>
            <a:r>
              <a:rPr lang="es-ES" sz="2400" dirty="0" smtClean="0"/>
              <a:t> de </a:t>
            </a:r>
            <a:r>
              <a:rPr lang="es-ES" sz="2400" dirty="0" err="1" smtClean="0"/>
              <a:t>domicili</a:t>
            </a:r>
            <a:r>
              <a:rPr lang="es-ES" sz="2400" dirty="0" smtClean="0"/>
              <a:t>,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factors</a:t>
            </a:r>
            <a:r>
              <a:rPr lang="es-ES" sz="2400" dirty="0" smtClean="0"/>
              <a:t> </a:t>
            </a:r>
            <a:r>
              <a:rPr lang="es-ES" sz="2400" dirty="0" err="1" smtClean="0"/>
              <a:t>econòmics</a:t>
            </a:r>
            <a:r>
              <a:rPr lang="es-ES" sz="2400" dirty="0" smtClean="0"/>
              <a:t>, la </a:t>
            </a:r>
            <a:r>
              <a:rPr lang="es-ES" sz="2400" dirty="0" err="1" smtClean="0"/>
              <a:t>pèrdua</a:t>
            </a:r>
            <a:r>
              <a:rPr lang="es-ES" sz="2400" dirty="0" smtClean="0"/>
              <a:t> </a:t>
            </a:r>
            <a:r>
              <a:rPr lang="es-ES" sz="2400" dirty="0" err="1" smtClean="0"/>
              <a:t>d´interès</a:t>
            </a:r>
            <a:r>
              <a:rPr lang="es-ES" sz="2400" dirty="0" smtClean="0"/>
              <a:t> per </a:t>
            </a:r>
            <a:r>
              <a:rPr lang="es-ES" sz="2400" dirty="0" err="1" smtClean="0"/>
              <a:t>l`animal</a:t>
            </a:r>
            <a:r>
              <a:rPr lang="es-ES" sz="2400" dirty="0" smtClean="0"/>
              <a:t> i el </a:t>
            </a:r>
            <a:r>
              <a:rPr lang="es-ES" sz="2400" dirty="0" err="1" smtClean="0"/>
              <a:t>comportament</a:t>
            </a:r>
            <a:r>
              <a:rPr lang="es-ES" sz="2400" dirty="0" smtClean="0"/>
              <a:t> </a:t>
            </a:r>
            <a:r>
              <a:rPr lang="es-ES" sz="2400" dirty="0" err="1" smtClean="0"/>
              <a:t>problemàtic</a:t>
            </a:r>
            <a:r>
              <a:rPr lang="es-ES" sz="2400" dirty="0" smtClean="0"/>
              <a:t> de la mascota, la fi de la temporada de </a:t>
            </a:r>
            <a:r>
              <a:rPr lang="es-ES" sz="2400" dirty="0" err="1" smtClean="0"/>
              <a:t>caça</a:t>
            </a:r>
            <a:r>
              <a:rPr lang="es-ES" sz="2400" dirty="0" smtClean="0"/>
              <a:t>, les </a:t>
            </a:r>
            <a:r>
              <a:rPr lang="es-ES" sz="2400" dirty="0" err="1" smtClean="0"/>
              <a:t>al.lèrgies</a:t>
            </a:r>
            <a:r>
              <a:rPr lang="es-ES" sz="2400" dirty="0" smtClean="0"/>
              <a:t>, el </a:t>
            </a:r>
            <a:r>
              <a:rPr lang="es-ES" sz="2400" dirty="0" err="1" smtClean="0"/>
              <a:t>naixement</a:t>
            </a:r>
            <a:r>
              <a:rPr lang="es-ES" sz="2400" dirty="0" smtClean="0"/>
              <a:t> </a:t>
            </a:r>
            <a:r>
              <a:rPr lang="es-ES" sz="2400" dirty="0" err="1" smtClean="0"/>
              <a:t>d`un</a:t>
            </a:r>
            <a:r>
              <a:rPr lang="es-ES" sz="2400" dirty="0" smtClean="0"/>
              <a:t> </a:t>
            </a:r>
            <a:r>
              <a:rPr lang="es-ES" sz="2400" dirty="0" err="1" smtClean="0"/>
              <a:t>fill</a:t>
            </a:r>
            <a:r>
              <a:rPr lang="es-ES" sz="2400" dirty="0" smtClean="0"/>
              <a:t>, </a:t>
            </a:r>
            <a:r>
              <a:rPr lang="es-ES" sz="2400" dirty="0" err="1" smtClean="0"/>
              <a:t>l´ingrés</a:t>
            </a:r>
            <a:r>
              <a:rPr lang="es-ES" sz="2400" dirty="0" smtClean="0"/>
              <a:t> en un hospital o la </a:t>
            </a:r>
            <a:r>
              <a:rPr lang="es-ES" sz="2400" dirty="0" err="1" smtClean="0"/>
              <a:t>defunció</a:t>
            </a:r>
            <a:r>
              <a:rPr lang="es-ES" sz="2400" dirty="0" smtClean="0"/>
              <a:t> del </a:t>
            </a:r>
            <a:r>
              <a:rPr lang="es-ES" sz="2400" dirty="0" err="1" smtClean="0"/>
              <a:t>propietari</a:t>
            </a:r>
            <a:r>
              <a:rPr lang="es-ES" sz="2400" dirty="0" smtClean="0"/>
              <a:t>, les </a:t>
            </a:r>
            <a:r>
              <a:rPr lang="es-ES" sz="2400" dirty="0" err="1" smtClean="0"/>
              <a:t>vacances</a:t>
            </a:r>
            <a:r>
              <a:rPr lang="es-ES" sz="2400" dirty="0" smtClean="0"/>
              <a:t> o la por a </a:t>
            </a:r>
            <a:r>
              <a:rPr lang="es-ES" sz="2400" dirty="0" err="1" smtClean="0"/>
              <a:t>contraure</a:t>
            </a:r>
            <a:r>
              <a:rPr lang="es-ES" sz="2400" dirty="0" smtClean="0"/>
              <a:t> la </a:t>
            </a:r>
            <a:r>
              <a:rPr lang="es-ES" sz="2400" dirty="0" err="1" smtClean="0"/>
              <a:t>toxoplasmosi</a:t>
            </a:r>
            <a:r>
              <a:rPr lang="es-ES" sz="2400" dirty="0" smtClean="0"/>
              <a:t> </a:t>
            </a:r>
            <a:r>
              <a:rPr lang="es-ES" sz="2400" dirty="0" err="1" smtClean="0"/>
              <a:t>durant</a:t>
            </a:r>
            <a:r>
              <a:rPr lang="es-ES" sz="2400" dirty="0" smtClean="0"/>
              <a:t> </a:t>
            </a:r>
            <a:r>
              <a:rPr lang="es-ES" sz="2400" dirty="0" err="1" smtClean="0"/>
              <a:t>l´embaràs</a:t>
            </a:r>
            <a:r>
              <a:rPr lang="es-ES" sz="2400" dirty="0" smtClean="0"/>
              <a:t>.</a:t>
            </a:r>
          </a:p>
          <a:p>
            <a:endParaRPr lang="es-ES" sz="2400" dirty="0" smtClean="0"/>
          </a:p>
          <a:p>
            <a:r>
              <a:rPr lang="es-ES" sz="2400" dirty="0" smtClean="0"/>
              <a:t>Les </a:t>
            </a:r>
            <a:r>
              <a:rPr lang="es-ES" sz="2400" dirty="0" err="1" smtClean="0"/>
              <a:t>campanyes</a:t>
            </a:r>
            <a:r>
              <a:rPr lang="es-ES" sz="2400" dirty="0" smtClean="0"/>
              <a:t> de </a:t>
            </a:r>
            <a:r>
              <a:rPr lang="es-ES" sz="2400" dirty="0" err="1" smtClean="0"/>
              <a:t>sensibilització</a:t>
            </a:r>
            <a:r>
              <a:rPr lang="es-ES" sz="2400" dirty="0" smtClean="0"/>
              <a:t> de la población contra </a:t>
            </a:r>
            <a:r>
              <a:rPr lang="es-ES" sz="2400" dirty="0" err="1" smtClean="0"/>
              <a:t>l´abandonament</a:t>
            </a:r>
            <a:r>
              <a:rPr lang="es-ES" sz="2400" dirty="0" smtClean="0"/>
              <a:t> </a:t>
            </a:r>
            <a:r>
              <a:rPr lang="es-ES" sz="2400" dirty="0" err="1" smtClean="0"/>
              <a:t>dels</a:t>
            </a:r>
            <a:r>
              <a:rPr lang="es-ES" sz="2400" dirty="0" smtClean="0"/>
              <a:t> </a:t>
            </a:r>
            <a:r>
              <a:rPr lang="es-ES" sz="2400" dirty="0" err="1" smtClean="0"/>
              <a:t>animals</a:t>
            </a:r>
            <a:r>
              <a:rPr lang="es-ES" sz="2400" dirty="0" smtClean="0"/>
              <a:t> </a:t>
            </a:r>
            <a:r>
              <a:rPr lang="es-ES" sz="2400" dirty="0" err="1" smtClean="0"/>
              <a:t>comencen</a:t>
            </a:r>
            <a:r>
              <a:rPr lang="es-ES" sz="2400" dirty="0" smtClean="0"/>
              <a:t> a </a:t>
            </a:r>
            <a:r>
              <a:rPr lang="es-ES" sz="2400" dirty="0" err="1" smtClean="0"/>
              <a:t>fer</a:t>
            </a:r>
            <a:r>
              <a:rPr lang="es-ES" sz="2400" dirty="0" smtClean="0"/>
              <a:t> </a:t>
            </a:r>
            <a:r>
              <a:rPr lang="es-ES" sz="2400" dirty="0" err="1" smtClean="0"/>
              <a:t>efecte</a:t>
            </a:r>
            <a:r>
              <a:rPr lang="es-ES" sz="2400" dirty="0" smtClean="0"/>
              <a:t>. Cada vegada hi ha </a:t>
            </a:r>
            <a:r>
              <a:rPr lang="es-ES" sz="2400" dirty="0" err="1" smtClean="0"/>
              <a:t>més</a:t>
            </a:r>
            <a:r>
              <a:rPr lang="es-ES" sz="2400" dirty="0" smtClean="0"/>
              <a:t> persones que intenten triar la mascota que “</a:t>
            </a:r>
            <a:r>
              <a:rPr lang="es-ES" sz="2400" dirty="0" err="1" smtClean="0"/>
              <a:t>encaixi</a:t>
            </a:r>
            <a:r>
              <a:rPr lang="es-ES" sz="2400" dirty="0" smtClean="0"/>
              <a:t> </a:t>
            </a:r>
            <a:r>
              <a:rPr lang="es-ES" sz="2400" dirty="0" err="1" smtClean="0"/>
              <a:t>millor</a:t>
            </a:r>
            <a:r>
              <a:rPr lang="es-ES" sz="2400" dirty="0" smtClean="0"/>
              <a:t> en el </a:t>
            </a:r>
            <a:r>
              <a:rPr lang="es-ES" sz="2400" dirty="0" err="1" smtClean="0"/>
              <a:t>seu</a:t>
            </a:r>
            <a:r>
              <a:rPr lang="es-ES" sz="2400" dirty="0" smtClean="0"/>
              <a:t> estil de vida i que </a:t>
            </a:r>
            <a:r>
              <a:rPr lang="es-ES" sz="2400" dirty="0" err="1" smtClean="0"/>
              <a:t>abans</a:t>
            </a:r>
            <a:r>
              <a:rPr lang="es-ES" sz="2400" dirty="0" smtClean="0"/>
              <a:t> </a:t>
            </a:r>
            <a:r>
              <a:rPr lang="es-ES" sz="2400" dirty="0" err="1" smtClean="0"/>
              <a:t>d´adoptar</a:t>
            </a:r>
            <a:r>
              <a:rPr lang="es-ES" sz="2400" dirty="0" smtClean="0"/>
              <a:t> consulten </a:t>
            </a:r>
            <a:r>
              <a:rPr lang="es-ES" sz="2400" dirty="0" err="1" smtClean="0"/>
              <a:t>als</a:t>
            </a:r>
            <a:r>
              <a:rPr lang="es-ES" sz="2400" dirty="0" smtClean="0"/>
              <a:t> </a:t>
            </a:r>
            <a:r>
              <a:rPr lang="es-ES" sz="2400" dirty="0" err="1" smtClean="0"/>
              <a:t>professionals</a:t>
            </a:r>
            <a:r>
              <a:rPr lang="es-ES" sz="2400" dirty="0" smtClean="0"/>
              <a:t> del sector per </a:t>
            </a:r>
            <a:r>
              <a:rPr lang="es-ES" sz="2400" dirty="0" err="1" smtClean="0"/>
              <a:t>tenir</a:t>
            </a:r>
            <a:r>
              <a:rPr lang="es-ES" sz="2400" dirty="0" smtClean="0"/>
              <a:t> </a:t>
            </a:r>
            <a:r>
              <a:rPr lang="es-ES" sz="2400" dirty="0" err="1" smtClean="0"/>
              <a:t>expectatives</a:t>
            </a:r>
            <a:r>
              <a:rPr lang="es-ES" sz="2400" dirty="0" smtClean="0"/>
              <a:t> </a:t>
            </a:r>
            <a:r>
              <a:rPr lang="es-ES" sz="2400" dirty="0" err="1" smtClean="0"/>
              <a:t>realistes</a:t>
            </a:r>
            <a:r>
              <a:rPr lang="es-ES" sz="2400" dirty="0" smtClean="0"/>
              <a:t> sobre la </a:t>
            </a:r>
            <a:r>
              <a:rPr lang="es-ES" sz="2400" dirty="0" err="1" smtClean="0"/>
              <a:t>dedicació</a:t>
            </a:r>
            <a:r>
              <a:rPr lang="es-ES" sz="2400" dirty="0" smtClean="0"/>
              <a:t> que la mascota </a:t>
            </a:r>
            <a:r>
              <a:rPr lang="es-ES" sz="2400" dirty="0" err="1" smtClean="0"/>
              <a:t>necessitarà</a:t>
            </a:r>
            <a:r>
              <a:rPr lang="es-ES" sz="2400" dirty="0" smtClean="0"/>
              <a:t> en termes de </a:t>
            </a:r>
            <a:r>
              <a:rPr lang="es-ES" sz="2400" dirty="0" err="1" smtClean="0"/>
              <a:t>temps</a:t>
            </a:r>
            <a:r>
              <a:rPr lang="es-ES" sz="2400" dirty="0" smtClean="0"/>
              <a:t> i </a:t>
            </a:r>
            <a:r>
              <a:rPr lang="es-ES" sz="2400" dirty="0" err="1" smtClean="0"/>
              <a:t>diners</a:t>
            </a:r>
            <a:r>
              <a:rPr lang="es-ES" sz="2400" dirty="0" smtClean="0"/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88" y="5772498"/>
            <a:ext cx="2540000" cy="128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7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ES" dirty="0" smtClean="0"/>
              <a:t>ESTIRILITZACIÓ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 smtClean="0"/>
              <a:t>L´esterilització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una </a:t>
            </a:r>
            <a:r>
              <a:rPr lang="es-ES" dirty="0" err="1" smtClean="0"/>
              <a:t>intervenció</a:t>
            </a:r>
            <a:r>
              <a:rPr lang="es-ES" dirty="0" smtClean="0"/>
              <a:t> </a:t>
            </a:r>
            <a:r>
              <a:rPr lang="es-ES" dirty="0" err="1" smtClean="0"/>
              <a:t>senzilla</a:t>
            </a:r>
            <a:r>
              <a:rPr lang="es-ES" dirty="0" smtClean="0"/>
              <a:t>, </a:t>
            </a:r>
            <a:r>
              <a:rPr lang="es-ES" dirty="0" err="1" smtClean="0"/>
              <a:t>gairebé</a:t>
            </a:r>
            <a:r>
              <a:rPr lang="es-ES" dirty="0" smtClean="0"/>
              <a:t> indolora i de </a:t>
            </a:r>
            <a:r>
              <a:rPr lang="es-ES" dirty="0" err="1" smtClean="0"/>
              <a:t>mínim</a:t>
            </a:r>
            <a:r>
              <a:rPr lang="es-ES" dirty="0" smtClean="0"/>
              <a:t> </a:t>
            </a:r>
            <a:r>
              <a:rPr lang="es-ES" dirty="0" err="1" smtClean="0"/>
              <a:t>risc</a:t>
            </a:r>
            <a:r>
              <a:rPr lang="es-ES" dirty="0" smtClean="0"/>
              <a:t>, </a:t>
            </a:r>
            <a:r>
              <a:rPr lang="es-ES" dirty="0" err="1" smtClean="0"/>
              <a:t>evitant</a:t>
            </a:r>
            <a:r>
              <a:rPr lang="es-ES" dirty="0" smtClean="0"/>
              <a:t> </a:t>
            </a:r>
            <a:r>
              <a:rPr lang="es-ES" dirty="0" err="1" smtClean="0"/>
              <a:t>així</a:t>
            </a:r>
            <a:r>
              <a:rPr lang="es-ES" dirty="0" smtClean="0"/>
              <a:t> les </a:t>
            </a:r>
            <a:r>
              <a:rPr lang="es-ES" dirty="0" err="1" smtClean="0"/>
              <a:t>gestacions</a:t>
            </a:r>
            <a:r>
              <a:rPr lang="es-ES" dirty="0" smtClean="0"/>
              <a:t> </a:t>
            </a:r>
            <a:r>
              <a:rPr lang="es-ES" dirty="0" err="1" smtClean="0"/>
              <a:t>indeseades</a:t>
            </a:r>
            <a:r>
              <a:rPr lang="es-ES" dirty="0" smtClean="0"/>
              <a:t> i la </a:t>
            </a:r>
            <a:r>
              <a:rPr lang="es-ES" dirty="0" err="1" smtClean="0"/>
              <a:t>superpoblació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FEMELLES</a:t>
            </a:r>
          </a:p>
          <a:p>
            <a:r>
              <a:rPr lang="es-ES" dirty="0" smtClean="0"/>
              <a:t>Evita </a:t>
            </a:r>
            <a:r>
              <a:rPr lang="es-ES" dirty="0" err="1" smtClean="0"/>
              <a:t>infeccions</a:t>
            </a:r>
            <a:r>
              <a:rPr lang="es-ES" dirty="0" smtClean="0"/>
              <a:t> i </a:t>
            </a:r>
            <a:r>
              <a:rPr lang="es-ES" dirty="0" err="1" smtClean="0"/>
              <a:t>càncer</a:t>
            </a:r>
            <a:r>
              <a:rPr lang="es-ES" dirty="0" smtClean="0"/>
              <a:t> de mama.</a:t>
            </a:r>
          </a:p>
          <a:p>
            <a:r>
              <a:rPr lang="es-ES" dirty="0" smtClean="0"/>
              <a:t>50% </a:t>
            </a:r>
            <a:r>
              <a:rPr lang="es-ES" dirty="0" err="1" smtClean="0"/>
              <a:t>gosses</a:t>
            </a:r>
            <a:r>
              <a:rPr lang="es-ES" dirty="0" smtClean="0"/>
              <a:t> i 90% </a:t>
            </a:r>
            <a:r>
              <a:rPr lang="es-ES" dirty="0" err="1" smtClean="0"/>
              <a:t>gates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Evita </a:t>
            </a:r>
            <a:r>
              <a:rPr lang="es-ES" dirty="0" err="1" smtClean="0"/>
              <a:t>fuites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Evita que les </a:t>
            </a:r>
            <a:r>
              <a:rPr lang="es-ES" dirty="0" err="1" smtClean="0"/>
              <a:t>gates</a:t>
            </a:r>
            <a:r>
              <a:rPr lang="es-ES" dirty="0" smtClean="0"/>
              <a:t> </a:t>
            </a:r>
            <a:r>
              <a:rPr lang="es-ES" dirty="0" err="1" smtClean="0"/>
              <a:t>tinguin</a:t>
            </a:r>
            <a:r>
              <a:rPr lang="es-ES" dirty="0" smtClean="0"/>
              <a:t> </a:t>
            </a:r>
            <a:r>
              <a:rPr lang="es-ES" dirty="0" err="1" smtClean="0"/>
              <a:t>zel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MASCLES:</a:t>
            </a:r>
          </a:p>
          <a:p>
            <a:r>
              <a:rPr lang="es-ES" dirty="0" smtClean="0"/>
              <a:t>Evita cáncer.</a:t>
            </a:r>
          </a:p>
          <a:p>
            <a:r>
              <a:rPr lang="es-ES" dirty="0" smtClean="0"/>
              <a:t>Prevé </a:t>
            </a:r>
            <a:r>
              <a:rPr lang="es-ES" dirty="0" err="1" smtClean="0"/>
              <a:t>agressivitat</a:t>
            </a:r>
            <a:r>
              <a:rPr lang="es-ES" dirty="0" smtClean="0"/>
              <a:t>, </a:t>
            </a:r>
            <a:r>
              <a:rPr lang="es-ES" dirty="0" err="1" smtClean="0"/>
              <a:t>marcatge</a:t>
            </a:r>
            <a:r>
              <a:rPr lang="es-ES" dirty="0" smtClean="0"/>
              <a:t> territorio.</a:t>
            </a:r>
          </a:p>
          <a:p>
            <a:r>
              <a:rPr lang="es-ES" dirty="0"/>
              <a:t>E</a:t>
            </a:r>
            <a:r>
              <a:rPr lang="es-ES" dirty="0" smtClean="0"/>
              <a:t>vita </a:t>
            </a:r>
            <a:r>
              <a:rPr lang="es-ES" dirty="0" err="1" smtClean="0"/>
              <a:t>fuites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981" y="3234090"/>
            <a:ext cx="2754841" cy="264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2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ES" dirty="0" smtClean="0"/>
              <a:t>ESTIRILITZACIÓ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s-ES" sz="2400" dirty="0" err="1" smtClean="0"/>
              <a:t>Esterilitzar</a:t>
            </a:r>
            <a:r>
              <a:rPr lang="es-ES" sz="2400" dirty="0" smtClean="0"/>
              <a:t> al </a:t>
            </a:r>
            <a:r>
              <a:rPr lang="es-ES" sz="2400" dirty="0" err="1" smtClean="0"/>
              <a:t>teu</a:t>
            </a:r>
            <a:r>
              <a:rPr lang="es-ES" sz="2400" dirty="0" smtClean="0"/>
              <a:t> animal </a:t>
            </a:r>
            <a:r>
              <a:rPr lang="es-ES" sz="2400" dirty="0" err="1" smtClean="0"/>
              <a:t>és</a:t>
            </a:r>
            <a:r>
              <a:rPr lang="es-ES" sz="2400" dirty="0" smtClean="0"/>
              <a:t> </a:t>
            </a:r>
            <a:r>
              <a:rPr lang="es-ES" sz="2400" dirty="0" err="1" smtClean="0"/>
              <a:t>beneficiós</a:t>
            </a:r>
            <a:endParaRPr lang="es-ES" sz="2400" dirty="0" smtClean="0"/>
          </a:p>
          <a:p>
            <a:r>
              <a:rPr lang="es-ES" sz="2400" b="1" u="sng" dirty="0" smtClean="0"/>
              <a:t>Per a tu: </a:t>
            </a:r>
            <a:r>
              <a:rPr lang="es-ES" sz="2400" dirty="0" err="1" smtClean="0"/>
              <a:t>perquè</a:t>
            </a:r>
            <a:r>
              <a:rPr lang="es-ES" sz="2400" dirty="0" smtClean="0"/>
              <a:t> </a:t>
            </a:r>
            <a:r>
              <a:rPr lang="es-ES" sz="2400" dirty="0" err="1" smtClean="0"/>
              <a:t>t'estalviaràs</a:t>
            </a:r>
            <a:r>
              <a:rPr lang="es-ES" sz="2400" dirty="0" smtClean="0"/>
              <a:t> </a:t>
            </a:r>
            <a:r>
              <a:rPr lang="es-ES" sz="2400" dirty="0" err="1" smtClean="0"/>
              <a:t>molèsties</a:t>
            </a:r>
            <a:r>
              <a:rPr lang="es-ES" sz="2400" dirty="0" smtClean="0"/>
              <a:t> i </a:t>
            </a:r>
            <a:r>
              <a:rPr lang="es-ES" sz="2400" dirty="0" err="1" smtClean="0"/>
              <a:t>diners</a:t>
            </a:r>
            <a:r>
              <a:rPr lang="es-ES" sz="2400" dirty="0" smtClean="0"/>
              <a:t> en el </a:t>
            </a:r>
            <a:r>
              <a:rPr lang="es-ES" sz="2400" dirty="0" err="1" smtClean="0"/>
              <a:t>futur</a:t>
            </a:r>
            <a:r>
              <a:rPr lang="es-ES" sz="2400" dirty="0" smtClean="0"/>
              <a:t>.</a:t>
            </a:r>
          </a:p>
          <a:p>
            <a:r>
              <a:rPr lang="es-ES" sz="2400" b="1" u="sng" dirty="0" smtClean="0"/>
              <a:t>Per a la </a:t>
            </a:r>
            <a:r>
              <a:rPr lang="es-ES" sz="2400" b="1" u="sng" dirty="0" err="1" smtClean="0"/>
              <a:t>teva</a:t>
            </a:r>
            <a:r>
              <a:rPr lang="es-ES" sz="2400" b="1" u="sng" dirty="0" smtClean="0"/>
              <a:t> animal: </a:t>
            </a:r>
            <a:r>
              <a:rPr lang="es-ES" sz="2400" dirty="0" err="1" smtClean="0"/>
              <a:t>perquè</a:t>
            </a:r>
            <a:r>
              <a:rPr lang="es-ES" sz="2400" dirty="0" smtClean="0"/>
              <a:t> </a:t>
            </a:r>
            <a:r>
              <a:rPr lang="es-ES" sz="2400" dirty="0" err="1" smtClean="0"/>
              <a:t>gaudirà</a:t>
            </a:r>
            <a:r>
              <a:rPr lang="es-ES" sz="2400" dirty="0" smtClean="0"/>
              <a:t> </a:t>
            </a:r>
            <a:r>
              <a:rPr lang="es-ES" sz="2400" dirty="0" err="1" smtClean="0"/>
              <a:t>d'una</a:t>
            </a:r>
            <a:r>
              <a:rPr lang="es-ES" sz="2400" dirty="0" smtClean="0"/>
              <a:t> </a:t>
            </a:r>
            <a:r>
              <a:rPr lang="es-ES" sz="2400" dirty="0" err="1" smtClean="0"/>
              <a:t>millor</a:t>
            </a:r>
            <a:r>
              <a:rPr lang="es-ES" sz="2400" dirty="0" smtClean="0"/>
              <a:t> </a:t>
            </a:r>
            <a:r>
              <a:rPr lang="es-ES" sz="2400" dirty="0" err="1" smtClean="0"/>
              <a:t>salut</a:t>
            </a:r>
            <a:r>
              <a:rPr lang="es-ES" sz="2400" dirty="0" smtClean="0"/>
              <a:t> física i </a:t>
            </a:r>
            <a:r>
              <a:rPr lang="es-ES" sz="2400" dirty="0" err="1" smtClean="0"/>
              <a:t>psicològica</a:t>
            </a:r>
            <a:r>
              <a:rPr lang="es-ES" sz="2400" dirty="0" smtClean="0"/>
              <a:t>.</a:t>
            </a:r>
          </a:p>
          <a:p>
            <a:r>
              <a:rPr lang="es-ES" sz="2400" b="1" u="sng" dirty="0" smtClean="0"/>
              <a:t>Per </a:t>
            </a:r>
            <a:r>
              <a:rPr lang="es-ES" sz="2400" b="1" u="sng" dirty="0" err="1" smtClean="0"/>
              <a:t>l'espècie</a:t>
            </a:r>
            <a:r>
              <a:rPr lang="es-ES" sz="2400" b="1" u="sng" dirty="0" smtClean="0"/>
              <a:t> canina i felina: </a:t>
            </a:r>
            <a:r>
              <a:rPr lang="es-ES" sz="2400" dirty="0" err="1" smtClean="0"/>
              <a:t>perquè</a:t>
            </a:r>
            <a:r>
              <a:rPr lang="es-ES" sz="2400" dirty="0" smtClean="0"/>
              <a:t> </a:t>
            </a:r>
            <a:r>
              <a:rPr lang="es-ES" sz="2400" dirty="0" err="1" smtClean="0"/>
              <a:t>ajudaràs</a:t>
            </a:r>
            <a:r>
              <a:rPr lang="es-ES" sz="2400" dirty="0" smtClean="0"/>
              <a:t> a </a:t>
            </a:r>
            <a:r>
              <a:rPr lang="es-ES" sz="2400" dirty="0" err="1" smtClean="0"/>
              <a:t>mantenir</a:t>
            </a:r>
            <a:r>
              <a:rPr lang="es-ES" sz="2400" dirty="0" smtClean="0"/>
              <a:t> un control de la </a:t>
            </a:r>
            <a:r>
              <a:rPr lang="es-ES" sz="2400" dirty="0" err="1" smtClean="0"/>
              <a:t>població</a:t>
            </a:r>
            <a:r>
              <a:rPr lang="es-ES" sz="2400" dirty="0" smtClean="0"/>
              <a:t> i a disminuir </a:t>
            </a:r>
            <a:r>
              <a:rPr lang="es-ES" sz="2400" dirty="0" err="1" smtClean="0"/>
              <a:t>l'abandonament</a:t>
            </a:r>
            <a:r>
              <a:rPr lang="es-ES" sz="2400" dirty="0" smtClean="0"/>
              <a:t>.</a:t>
            </a:r>
          </a:p>
          <a:p>
            <a:r>
              <a:rPr lang="es-ES" sz="2400" b="1" u="sng" dirty="0" smtClean="0"/>
              <a:t>Per a les </a:t>
            </a:r>
            <a:r>
              <a:rPr lang="es-ES" sz="2400" b="1" u="sng" dirty="0" err="1" smtClean="0"/>
              <a:t>entitats</a:t>
            </a:r>
            <a:r>
              <a:rPr lang="es-ES" sz="2400" b="1" u="sng" dirty="0" smtClean="0"/>
              <a:t> protectores: </a:t>
            </a:r>
            <a:r>
              <a:rPr lang="es-ES" sz="2400" dirty="0" err="1" smtClean="0"/>
              <a:t>perquè</a:t>
            </a:r>
            <a:r>
              <a:rPr lang="es-ES" sz="2400" dirty="0" smtClean="0"/>
              <a:t> </a:t>
            </a:r>
            <a:r>
              <a:rPr lang="es-ES" sz="2400" dirty="0" err="1" smtClean="0"/>
              <a:t>ajudaràs</a:t>
            </a:r>
            <a:r>
              <a:rPr lang="es-ES" sz="2400" dirty="0" smtClean="0"/>
              <a:t> a disminuir </a:t>
            </a:r>
            <a:r>
              <a:rPr lang="es-ES" sz="2400" dirty="0" err="1" smtClean="0"/>
              <a:t>l'entrada</a:t>
            </a:r>
            <a:r>
              <a:rPr lang="es-ES" sz="2400" dirty="0" smtClean="0"/>
              <a:t> </a:t>
            </a:r>
            <a:r>
              <a:rPr lang="es-ES" sz="2400" dirty="0" err="1" smtClean="0"/>
              <a:t>d'animals</a:t>
            </a:r>
            <a:r>
              <a:rPr lang="es-ES" sz="2400" dirty="0" smtClean="0"/>
              <a:t> </a:t>
            </a:r>
            <a:r>
              <a:rPr lang="es-ES" sz="2400" dirty="0" err="1" smtClean="0"/>
              <a:t>als</a:t>
            </a:r>
            <a:r>
              <a:rPr lang="es-ES" sz="2400" dirty="0" smtClean="0"/>
              <a:t> </a:t>
            </a:r>
            <a:r>
              <a:rPr lang="es-ES" sz="2400" dirty="0" err="1" smtClean="0"/>
              <a:t>refugis</a:t>
            </a:r>
            <a:r>
              <a:rPr lang="es-ES" sz="2400" dirty="0" smtClean="0"/>
              <a:t> i centres </a:t>
            </a:r>
            <a:r>
              <a:rPr lang="es-ES" sz="2400" dirty="0" err="1" smtClean="0"/>
              <a:t>d'acollida</a:t>
            </a:r>
            <a:r>
              <a:rPr lang="es-ES" sz="2400" dirty="0"/>
              <a:t> </a:t>
            </a:r>
            <a:r>
              <a:rPr lang="es-ES" sz="2400" dirty="0" smtClean="0"/>
              <a:t>o control </a:t>
            </a:r>
            <a:r>
              <a:rPr lang="es-ES" sz="2400" dirty="0" err="1" smtClean="0"/>
              <a:t>colonies</a:t>
            </a:r>
            <a:r>
              <a:rPr lang="es-ES" sz="2400" dirty="0" smtClean="0"/>
              <a:t> per </a:t>
            </a:r>
            <a:r>
              <a:rPr lang="es-ES" sz="2400" dirty="0" err="1" smtClean="0"/>
              <a:t>particulars</a:t>
            </a:r>
            <a:r>
              <a:rPr lang="es-ES" sz="2400" dirty="0" smtClean="0"/>
              <a:t>.</a:t>
            </a:r>
          </a:p>
          <a:p>
            <a:r>
              <a:rPr lang="es-ES" sz="2400" b="1" u="sng" dirty="0" smtClean="0"/>
              <a:t>Per a la </a:t>
            </a:r>
            <a:r>
              <a:rPr lang="es-ES" sz="2400" b="1" u="sng" dirty="0" err="1" smtClean="0"/>
              <a:t>societat</a:t>
            </a:r>
            <a:r>
              <a:rPr lang="es-ES" sz="2400" b="1" u="sng" dirty="0" smtClean="0"/>
              <a:t>:</a:t>
            </a:r>
          </a:p>
          <a:p>
            <a:r>
              <a:rPr lang="es-ES" sz="2400" dirty="0" err="1" smtClean="0"/>
              <a:t>perquè</a:t>
            </a:r>
            <a:r>
              <a:rPr lang="es-ES" sz="2400" dirty="0" smtClean="0"/>
              <a:t>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animals</a:t>
            </a:r>
            <a:r>
              <a:rPr lang="es-ES" sz="2400" dirty="0" smtClean="0"/>
              <a:t> </a:t>
            </a:r>
            <a:r>
              <a:rPr lang="es-ES" sz="2400" dirty="0" err="1" smtClean="0"/>
              <a:t>abandonats</a:t>
            </a:r>
            <a:r>
              <a:rPr lang="es-ES" sz="2400" dirty="0" smtClean="0"/>
              <a:t> poden representar un </a:t>
            </a:r>
            <a:r>
              <a:rPr lang="es-ES" sz="2400" dirty="0" err="1" smtClean="0"/>
              <a:t>perill</a:t>
            </a:r>
            <a:r>
              <a:rPr lang="es-ES" sz="2400" dirty="0" smtClean="0"/>
              <a:t> per a </a:t>
            </a:r>
            <a:r>
              <a:rPr lang="es-ES" sz="2400" dirty="0" err="1" smtClean="0"/>
              <a:t>ells</a:t>
            </a:r>
            <a:r>
              <a:rPr lang="es-ES" sz="2400" dirty="0" smtClean="0"/>
              <a:t> </a:t>
            </a:r>
            <a:r>
              <a:rPr lang="es-ES" sz="2400" dirty="0" err="1" smtClean="0"/>
              <a:t>mateixos</a:t>
            </a:r>
            <a:r>
              <a:rPr lang="es-ES" sz="2400" dirty="0" smtClean="0"/>
              <a:t> i per a les persones</a:t>
            </a:r>
          </a:p>
          <a:p>
            <a:r>
              <a:rPr lang="es-ES" sz="2400" dirty="0" err="1" smtClean="0"/>
              <a:t>perquè</a:t>
            </a:r>
            <a:r>
              <a:rPr lang="es-ES" sz="2400" dirty="0" smtClean="0"/>
              <a:t> la </a:t>
            </a:r>
            <a:r>
              <a:rPr lang="es-ES" sz="2400" dirty="0" err="1" smtClean="0"/>
              <a:t>seva</a:t>
            </a:r>
            <a:r>
              <a:rPr lang="es-ES" sz="2400" dirty="0" smtClean="0"/>
              <a:t> </a:t>
            </a:r>
            <a:r>
              <a:rPr lang="es-ES" sz="2400" dirty="0" err="1" smtClean="0"/>
              <a:t>gestió</a:t>
            </a:r>
            <a:r>
              <a:rPr lang="es-ES" sz="2400" dirty="0" smtClean="0"/>
              <a:t> genera una </a:t>
            </a:r>
            <a:r>
              <a:rPr lang="es-ES" sz="2400" dirty="0" err="1" smtClean="0"/>
              <a:t>despesa</a:t>
            </a:r>
            <a:r>
              <a:rPr lang="es-ES" sz="2400" dirty="0" smtClean="0"/>
              <a:t> pública.</a:t>
            </a:r>
          </a:p>
          <a:p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290" y="5631573"/>
            <a:ext cx="1925284" cy="122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6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ES" dirty="0" smtClean="0"/>
              <a:t>CANS POTENCIALMENT PERILLOSOS (PPP)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 </a:t>
            </a:r>
            <a:r>
              <a:rPr lang="es-ES" b="1" dirty="0" err="1"/>
              <a:t>Reial</a:t>
            </a:r>
            <a:r>
              <a:rPr lang="es-ES" b="1" dirty="0"/>
              <a:t> </a:t>
            </a:r>
            <a:r>
              <a:rPr lang="es-ES" b="1" dirty="0" err="1"/>
              <a:t>decret</a:t>
            </a:r>
            <a:r>
              <a:rPr lang="es-ES" b="1" dirty="0"/>
              <a:t> 287/2002, de 22 de </a:t>
            </a:r>
            <a:r>
              <a:rPr lang="es-ES" b="1" dirty="0" err="1" smtClean="0"/>
              <a:t>març</a:t>
            </a:r>
            <a:r>
              <a:rPr lang="es-ES" b="1" dirty="0" smtClean="0"/>
              <a:t>.</a:t>
            </a:r>
          </a:p>
          <a:p>
            <a:r>
              <a:rPr lang="es-ES" dirty="0"/>
              <a:t>1. ANIMALS D'ESPÈCIE CANINA POTENCIALMENT PERILLOSOS. </a:t>
            </a:r>
            <a:r>
              <a:rPr lang="es-ES" dirty="0" err="1"/>
              <a:t>Annex</a:t>
            </a:r>
            <a:r>
              <a:rPr lang="es-ES" dirty="0"/>
              <a:t> I (RD 287/2002)</a:t>
            </a:r>
          </a:p>
          <a:p>
            <a:r>
              <a:rPr lang="es-ES" dirty="0" err="1"/>
              <a:t>Pit</a:t>
            </a:r>
            <a:r>
              <a:rPr lang="es-ES" dirty="0"/>
              <a:t> </a:t>
            </a:r>
            <a:r>
              <a:rPr lang="es-ES" dirty="0" err="1"/>
              <a:t>bull</a:t>
            </a:r>
            <a:r>
              <a:rPr lang="es-ES" dirty="0"/>
              <a:t> terrier</a:t>
            </a:r>
          </a:p>
          <a:p>
            <a:r>
              <a:rPr lang="es-ES" dirty="0"/>
              <a:t>Bull terrier de Staffordshire</a:t>
            </a:r>
          </a:p>
          <a:p>
            <a:r>
              <a:rPr lang="es-ES" dirty="0"/>
              <a:t>Terrier de Staffordshire </a:t>
            </a:r>
            <a:r>
              <a:rPr lang="es-ES" dirty="0" err="1"/>
              <a:t>americà</a:t>
            </a:r>
            <a:endParaRPr lang="es-ES" dirty="0"/>
          </a:p>
          <a:p>
            <a:r>
              <a:rPr lang="es-ES" dirty="0"/>
              <a:t>Rottweiler</a:t>
            </a:r>
          </a:p>
          <a:p>
            <a:r>
              <a:rPr lang="es-ES" dirty="0" err="1"/>
              <a:t>Dog</a:t>
            </a:r>
            <a:r>
              <a:rPr lang="es-ES" dirty="0"/>
              <a:t> </a:t>
            </a:r>
            <a:r>
              <a:rPr lang="es-ES" dirty="0" err="1"/>
              <a:t>argentí</a:t>
            </a:r>
            <a:endParaRPr lang="es-ES" dirty="0"/>
          </a:p>
          <a:p>
            <a:r>
              <a:rPr lang="es-ES" dirty="0"/>
              <a:t>Fila </a:t>
            </a:r>
            <a:r>
              <a:rPr lang="es-ES" dirty="0" err="1"/>
              <a:t>brasiler</a:t>
            </a:r>
            <a:endParaRPr lang="es-ES" dirty="0"/>
          </a:p>
          <a:p>
            <a:r>
              <a:rPr lang="es-ES" dirty="0"/>
              <a:t>Tosa </a:t>
            </a:r>
            <a:r>
              <a:rPr lang="es-ES" dirty="0" err="1"/>
              <a:t>Inu</a:t>
            </a:r>
            <a:endParaRPr lang="es-ES" dirty="0"/>
          </a:p>
          <a:p>
            <a:r>
              <a:rPr lang="es-ES" dirty="0"/>
              <a:t>Akita </a:t>
            </a:r>
            <a:r>
              <a:rPr lang="es-ES" dirty="0" err="1"/>
              <a:t>Inu</a:t>
            </a:r>
            <a:endParaRPr lang="es-ES" dirty="0"/>
          </a:p>
          <a:p>
            <a:r>
              <a:rPr lang="es-ES" dirty="0"/>
              <a:t>2. CARACTERÍSTIQUES PRÒPIES DELS CANS CONSIDERATS COM POTENCIALMENT PERILLOSOS. </a:t>
            </a:r>
            <a:r>
              <a:rPr lang="es-ES" dirty="0" err="1"/>
              <a:t>Annex</a:t>
            </a:r>
            <a:r>
              <a:rPr lang="es-ES" dirty="0"/>
              <a:t> II (RD 287/2002)</a:t>
            </a:r>
          </a:p>
          <a:p>
            <a:r>
              <a:rPr lang="es-ES" dirty="0"/>
              <a:t>3. REQUISITS PER A LA OBTENCIÓ DE LA LLICÈNCIA D'ANIMALS POTENCIALMENT PERILLOSOS.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/>
              <a:t>Llicència</a:t>
            </a:r>
            <a:r>
              <a:rPr lang="es-ES" dirty="0"/>
              <a:t> municipal per a la </a:t>
            </a:r>
            <a:r>
              <a:rPr lang="es-ES" dirty="0" err="1"/>
              <a:t>tinença</a:t>
            </a:r>
            <a:r>
              <a:rPr lang="es-ES" dirty="0"/>
              <a:t> </a:t>
            </a:r>
            <a:r>
              <a:rPr lang="es-ES" dirty="0" err="1"/>
              <a:t>d'animals</a:t>
            </a:r>
            <a:r>
              <a:rPr lang="es-ES" dirty="0"/>
              <a:t> </a:t>
            </a:r>
            <a:r>
              <a:rPr lang="es-ES" dirty="0" err="1"/>
              <a:t>potencialment</a:t>
            </a:r>
            <a:r>
              <a:rPr lang="es-ES" dirty="0"/>
              <a:t> </a:t>
            </a:r>
            <a:r>
              <a:rPr lang="es-ES" dirty="0" err="1"/>
              <a:t>perillosos</a:t>
            </a:r>
            <a:r>
              <a:rPr lang="es-ES" dirty="0"/>
              <a:t>. </a:t>
            </a:r>
            <a:r>
              <a:rPr lang="es-ES" dirty="0" err="1"/>
              <a:t>Requisits</a:t>
            </a:r>
            <a:r>
              <a:rPr lang="es-ES" dirty="0"/>
              <a:t> </a:t>
            </a:r>
            <a:r>
              <a:rPr lang="es-ES" dirty="0" err="1"/>
              <a:t>personals</a:t>
            </a:r>
            <a:r>
              <a:rPr lang="es-ES" dirty="0"/>
              <a:t> (art. 3 RD 287/2002):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84" y="2615849"/>
            <a:ext cx="2797832" cy="16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13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1145</Words>
  <Application>Microsoft Office PowerPoint</Application>
  <PresentationFormat>Panorámica</PresentationFormat>
  <Paragraphs>88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ASOCIACION PELUDITOS DE SON REUS</vt:lpstr>
      <vt:lpstr>QUI SOM I QUE FEIM</vt:lpstr>
      <vt:lpstr>CENTRE SANITARI MUNICIPAL DE PROTECCIO ANIMAL SON REUS</vt:lpstr>
      <vt:lpstr>ASPECTES A CONSIDERAR ABANS DE TENIR UNA MASCOTA</vt:lpstr>
      <vt:lpstr>NO COMPRIS, ADOPTA </vt:lpstr>
      <vt:lpstr>ABANDONAMENTS</vt:lpstr>
      <vt:lpstr>ESTIRILITZACIÓ</vt:lpstr>
      <vt:lpstr>ESTIRILITZACIÓ</vt:lpstr>
      <vt:lpstr>CANS POTENCIALMENT PERILLOSOS (PPP)</vt:lpstr>
      <vt:lpstr>MALTRACTAMENT ANIMAL</vt:lpstr>
      <vt:lpstr>MOIXOS/COLONIES FELINES</vt:lpstr>
      <vt:lpstr>CONSCIENCIACIÓ</vt:lpstr>
      <vt:lpstr>CONTACTE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ASOCIACION PELUDITOS DE SON REUS</dc:title>
  <dc:creator>MIGUEL ELVIRA</dc:creator>
  <cp:lastModifiedBy>MIGUEL ELVIRA</cp:lastModifiedBy>
  <cp:revision>19</cp:revision>
  <cp:lastPrinted>2018-09-03T18:04:29Z</cp:lastPrinted>
  <dcterms:created xsi:type="dcterms:W3CDTF">2018-09-03T17:22:40Z</dcterms:created>
  <dcterms:modified xsi:type="dcterms:W3CDTF">2018-09-05T07:55:39Z</dcterms:modified>
</cp:coreProperties>
</file>