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70" d="100"/>
          <a:sy n="70" d="100"/>
        </p:scale>
        <p:origin x="840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68641-32FA-4222-8560-28C975B1C6FE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4B45-018A-43AF-A93F-912658F6C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0404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68641-32FA-4222-8560-28C975B1C6FE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4B45-018A-43AF-A93F-912658F6C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8393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68641-32FA-4222-8560-28C975B1C6FE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4B45-018A-43AF-A93F-912658F6C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9062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68641-32FA-4222-8560-28C975B1C6FE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4B45-018A-43AF-A93F-912658F6CBBA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7215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68641-32FA-4222-8560-28C975B1C6FE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4B45-018A-43AF-A93F-912658F6C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66058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68641-32FA-4222-8560-28C975B1C6FE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4B45-018A-43AF-A93F-912658F6C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8855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68641-32FA-4222-8560-28C975B1C6FE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4B45-018A-43AF-A93F-912658F6C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236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68641-32FA-4222-8560-28C975B1C6FE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4B45-018A-43AF-A93F-912658F6C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99591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68641-32FA-4222-8560-28C975B1C6FE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4B45-018A-43AF-A93F-912658F6C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5820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68641-32FA-4222-8560-28C975B1C6FE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4B45-018A-43AF-A93F-912658F6C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2216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68641-32FA-4222-8560-28C975B1C6FE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4B45-018A-43AF-A93F-912658F6C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223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68641-32FA-4222-8560-28C975B1C6FE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4B45-018A-43AF-A93F-912658F6C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677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68641-32FA-4222-8560-28C975B1C6FE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4B45-018A-43AF-A93F-912658F6C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6120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68641-32FA-4222-8560-28C975B1C6FE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4B45-018A-43AF-A93F-912658F6C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7672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68641-32FA-4222-8560-28C975B1C6FE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4B45-018A-43AF-A93F-912658F6C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263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68641-32FA-4222-8560-28C975B1C6FE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4B45-018A-43AF-A93F-912658F6C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9036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68641-32FA-4222-8560-28C975B1C6FE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4B45-018A-43AF-A93F-912658F6C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9733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8D68641-32FA-4222-8560-28C975B1C6FE}" type="datetimeFigureOut">
              <a:rPr lang="es-ES" smtClean="0"/>
              <a:t>05/12/2023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E4B45-018A-43AF-A93F-912658F6C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22393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  <p:sldLayoutId id="2147483792" r:id="rId14"/>
    <p:sldLayoutId id="2147483793" r:id="rId15"/>
    <p:sldLayoutId id="2147483794" r:id="rId16"/>
    <p:sldLayoutId id="21474837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52998" y="1953904"/>
            <a:ext cx="8825658" cy="3329581"/>
          </a:xfrm>
        </p:spPr>
        <p:txBody>
          <a:bodyPr/>
          <a:lstStyle/>
          <a:p>
            <a:r>
              <a:rPr lang="es-ES_tradnl" dirty="0" smtClean="0">
                <a:latin typeface="Carlito" panose="020F0502020204030204" pitchFamily="34" charset="0"/>
                <a:cs typeface="Carlito" panose="020F0502020204030204" pitchFamily="34" charset="0"/>
              </a:rPr>
              <a:t>CAMÍ DE SANTIAGO</a:t>
            </a:r>
            <a:br>
              <a:rPr lang="es-ES_tradnl" dirty="0" smtClean="0">
                <a:latin typeface="Carlito" panose="020F0502020204030204" pitchFamily="34" charset="0"/>
                <a:cs typeface="Carlito" panose="020F0502020204030204" pitchFamily="34" charset="0"/>
              </a:rPr>
            </a:br>
            <a:r>
              <a:rPr lang="es-ES_tradnl" dirty="0" smtClean="0">
                <a:latin typeface="Carlito" panose="020F0502020204030204" pitchFamily="34" charset="0"/>
                <a:cs typeface="Carlito" panose="020F0502020204030204" pitchFamily="34" charset="0"/>
              </a:rPr>
              <a:t>2023-24</a:t>
            </a:r>
            <a:endParaRPr lang="es-ES" dirty="0">
              <a:latin typeface="Carlito" panose="020F0502020204030204" pitchFamily="34" charset="0"/>
              <a:cs typeface="Carlito" panose="020F050202020403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52998" y="5272112"/>
            <a:ext cx="8825658" cy="861420"/>
          </a:xfrm>
        </p:spPr>
        <p:txBody>
          <a:bodyPr/>
          <a:lstStyle/>
          <a:p>
            <a:r>
              <a:rPr lang="es-ES_tradnl" dirty="0" smtClean="0">
                <a:latin typeface="Arial Black" panose="020B0A04020102020204" pitchFamily="34" charset="0"/>
              </a:rPr>
              <a:t>RUTA SARRIÀ-SANTIAGO</a:t>
            </a:r>
            <a:endParaRPr lang="es-ES" dirty="0">
              <a:latin typeface="Arial Black" panose="020B0A04020102020204" pitchFamily="34" charset="0"/>
            </a:endParaRPr>
          </a:p>
        </p:txBody>
      </p:sp>
      <p:pic>
        <p:nvPicPr>
          <p:cNvPr id="1030" name="Picture 6" descr="Camí de Santia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69" y="4134825"/>
            <a:ext cx="2150897" cy="180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Logo Pastoral Penitenciari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501275"/>
            <a:ext cx="4975983" cy="135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7642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4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0"/>
                            </p:stCondLst>
                            <p:childTnLst>
                              <p:par>
                                <p:cTn id="23" presetID="2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Azul cáli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43</TotalTime>
  <Words>5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Carlito</vt:lpstr>
      <vt:lpstr>Century Gothic</vt:lpstr>
      <vt:lpstr>Wingdings 3</vt:lpstr>
      <vt:lpstr>Ion</vt:lpstr>
      <vt:lpstr>CAMÍ DE SANTIAGO 2023-24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PLATAFORMA WEB</dc:creator>
  <cp:lastModifiedBy>PLATAFORMA WEB</cp:lastModifiedBy>
  <cp:revision>4</cp:revision>
  <dcterms:created xsi:type="dcterms:W3CDTF">2023-12-05T17:04:16Z</dcterms:created>
  <dcterms:modified xsi:type="dcterms:W3CDTF">2023-12-05T17:47:20Z</dcterms:modified>
</cp:coreProperties>
</file>